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2.xml" ContentType="application/vnd.openxmlformats-officedocument.presentationml.notesSlide+xml"/>
  <Override PartName="/ppt/ink/ink7.xml" ContentType="application/inkml+xml"/>
  <Override PartName="/ppt/notesSlides/notesSlide3.xml" ContentType="application/vnd.openxmlformats-officedocument.presentationml.notesSlide+xml"/>
  <Override PartName="/ppt/ink/ink8.xml" ContentType="application/inkml+xml"/>
  <Override PartName="/ppt/ink/ink9.xml" ContentType="application/inkml+xml"/>
  <Override PartName="/ppt/notesSlides/notesSlide4.xml" ContentType="application/vnd.openxmlformats-officedocument.presentationml.notesSlide+xml"/>
  <Override PartName="/ppt/ink/ink10.xml" ContentType="application/inkml+xml"/>
  <Override PartName="/ppt/notesSlides/notesSlide5.xml" ContentType="application/vnd.openxmlformats-officedocument.presentationml.notesSlide+xml"/>
  <Override PartName="/ppt/ink/ink11.xml" ContentType="application/inkml+xml"/>
  <Override PartName="/ppt/notesSlides/notesSlide6.xml" ContentType="application/vnd.openxmlformats-officedocument.presentationml.notesSlide+xml"/>
  <Override PartName="/ppt/ink/ink12.xml" ContentType="application/inkml+xml"/>
  <Override PartName="/ppt/notesSlides/notesSlide7.xml" ContentType="application/vnd.openxmlformats-officedocument.presentationml.notesSlide+xml"/>
  <Override PartName="/ppt/ink/ink13.xml" ContentType="application/inkml+xml"/>
  <Override PartName="/ppt/notesSlides/notesSlide8.xml" ContentType="application/vnd.openxmlformats-officedocument.presentationml.notesSlide+xml"/>
  <Override PartName="/ppt/ink/ink14.xml" ContentType="application/inkml+xml"/>
  <Override PartName="/ppt/notesSlides/notesSlide9.xml" ContentType="application/vnd.openxmlformats-officedocument.presentationml.notesSlide+xml"/>
  <Override PartName="/ppt/ink/ink15.xml" ContentType="application/inkml+xml"/>
  <Override PartName="/ppt/notesSlides/notesSlide10.xml" ContentType="application/vnd.openxmlformats-officedocument.presentationml.notesSlide+xml"/>
  <Override PartName="/ppt/ink/ink16.xml" ContentType="application/inkml+xml"/>
  <Override PartName="/ppt/ink/ink17.xml" ContentType="application/inkml+xml"/>
  <Override PartName="/ppt/notesSlides/notesSlide11.xml" ContentType="application/vnd.openxmlformats-officedocument.presentationml.notesSlide+xml"/>
  <Override PartName="/ppt/ink/ink18.xml" ContentType="application/inkml+xml"/>
  <Override PartName="/ppt/ink/ink19.xml" ContentType="application/inkml+xml"/>
  <Override PartName="/ppt/notesSlides/notesSlide12.xml" ContentType="application/vnd.openxmlformats-officedocument.presentationml.notesSlide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notesSlides/notesSlide13.xml" ContentType="application/vnd.openxmlformats-officedocument.presentationml.notesSlide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notesSlides/notesSlide14.xml" ContentType="application/vnd.openxmlformats-officedocument.presentationml.notesSlide+xml"/>
  <Override PartName="/ppt/ink/ink3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notesMasterIdLst>
    <p:notesMasterId r:id="rId47"/>
  </p:notesMasterIdLst>
  <p:sldIdLst>
    <p:sldId id="267" r:id="rId2"/>
    <p:sldId id="257" r:id="rId3"/>
    <p:sldId id="302" r:id="rId4"/>
    <p:sldId id="268" r:id="rId5"/>
    <p:sldId id="269" r:id="rId6"/>
    <p:sldId id="270" r:id="rId7"/>
    <p:sldId id="271" r:id="rId8"/>
    <p:sldId id="272" r:id="rId9"/>
    <p:sldId id="303" r:id="rId10"/>
    <p:sldId id="273" r:id="rId11"/>
    <p:sldId id="275" r:id="rId12"/>
    <p:sldId id="276" r:id="rId13"/>
    <p:sldId id="277" r:id="rId14"/>
    <p:sldId id="304" r:id="rId15"/>
    <p:sldId id="278" r:id="rId16"/>
    <p:sldId id="279" r:id="rId17"/>
    <p:sldId id="305" r:id="rId18"/>
    <p:sldId id="280" r:id="rId19"/>
    <p:sldId id="281" r:id="rId20"/>
    <p:sldId id="282" r:id="rId21"/>
    <p:sldId id="283" r:id="rId22"/>
    <p:sldId id="287" r:id="rId23"/>
    <p:sldId id="306" r:id="rId24"/>
    <p:sldId id="284" r:id="rId25"/>
    <p:sldId id="285" r:id="rId26"/>
    <p:sldId id="286" r:id="rId27"/>
    <p:sldId id="307" r:id="rId28"/>
    <p:sldId id="288" r:id="rId29"/>
    <p:sldId id="289" r:id="rId30"/>
    <p:sldId id="290" r:id="rId31"/>
    <p:sldId id="291" r:id="rId32"/>
    <p:sldId id="292" r:id="rId33"/>
    <p:sldId id="308" r:id="rId34"/>
    <p:sldId id="293" r:id="rId35"/>
    <p:sldId id="294" r:id="rId36"/>
    <p:sldId id="295" r:id="rId37"/>
    <p:sldId id="296" r:id="rId38"/>
    <p:sldId id="298" r:id="rId39"/>
    <p:sldId id="297" r:id="rId40"/>
    <p:sldId id="299" r:id="rId41"/>
    <p:sldId id="300" r:id="rId42"/>
    <p:sldId id="301" r:id="rId43"/>
    <p:sldId id="309" r:id="rId44"/>
    <p:sldId id="265" r:id="rId45"/>
    <p:sldId id="266" r:id="rId4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srgbClr val="7030A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0"/>
    <p:restoredTop sz="87740"/>
  </p:normalViewPr>
  <p:slideViewPr>
    <p:cSldViewPr snapToGrid="0" snapToObjects="1">
      <p:cViewPr varScale="1">
        <p:scale>
          <a:sx n="84" d="100"/>
          <a:sy n="84" d="100"/>
        </p:scale>
        <p:origin x="54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03:53.94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3408 9034 11 0,'-11'6'5'0,"-6"-3"-2"16,13 0 5-16,1-3-6 15,-1 4 0-15,4 5 1 0,-11 0 0 16,4 13-4-16,-7 7 1 15,-3 8 2-15,-5 10 0 16,-13 6-1-16,0 7 0 16,-11 6-1-16,4 12 1 15,-4 13-1-15,11 6 1 16,-4-2-1-16,3-23 1 0,5 41-1 16,3 9 1-16,3 3 0 15,-3 1 0-15,10-10-1 16,4 25 1-16,-4 0 0 15,8-3 0-15,3 6 0 16,3 13 1-16,4-16-1 16,4-6 0-16,6-13 1 0,8 7 0 15,10-13 0-15,-7-10 1 16,11 1-2-16,3-16 1 16,8-22 0-16,-1 6 0 0,4-15-6 15,-4-7 0-15,7-15-5 16,-3-10 1-16</inkml:trace>
  <inkml:trace contextRef="#ctx0" brushRef="#br0" timeOffset="559.0919">2286 9463 7 0,'-14'7'3'0,"3"8"7"16,11-8 3-16,0 2-10 16,0 7 0-16,11 9 1 0,-8-6 1 15,8 6-6-15,7 6 0 16,-1 0 4-16,-3 1 0 15,4 2-1-15,0-2 0 16,3-7 1-16,0-3 0 16,-3 0-4-16,-8 0 0 15,1 0-6-15,-8 0 0 16</inkml:trace>
  <inkml:trace contextRef="#ctx0" brushRef="#br0" timeOffset="790.4692">2212 10200 20 0,'-18'19'10'0,"25"3"-6"0,-3-16 11 15,3-6-12-15,-4 0 0 0,4 0 1 16,4-9 0-16,3-4-5 16,11 4 0-16,-4-3 4 31,7-10 0-31,-3 0-1 15,3-7 1-15,11 1-5 16,-7 6 1-16,-1 3-7 0,-6 7 0 16</inkml:trace>
  <inkml:trace contextRef="#ctx0" brushRef="#br0" timeOffset="1243.2066">2406 10348 8 0,'-32'47'4'0,"4"25"9"0,24-60-6 0,-6 7-6 16,-1 6 0-16,1 4 0 15,3 2 1-15,-4 0-3 16,0-2 1-16,1-4 0 0,3-16 1 16,3 10-1-16,4-7 1 31,0-8-1-31,0-11 1 15,11-5-1-15,-8-7 1 16,8-3-2-16,7-3 1 16,-8 6-1-16,8-3 0 0,3-3 1 15,-3 6 0-15,6 0 1 0,1 4 0 16,7 5 1-16,-4 10 1 16,-3 7 0-16,3 2 0 15,-10 7 0-15,3 6 1 16,-11 3-1-16,1 0 0 0,-4-3 0 15,-3 0 0-15,-4-4-1 16,-4-2 1-16,-7-3-1 16,-3-4 1-16,0-3-2 15,-7-2 1-15,3-4-2 16,1-4 1-16,3 1-6 16,-1 3 0-16,1 0-5 15,4 0 0-15</inkml:trace>
  <inkml:trace contextRef="#ctx0" brushRef="#br0" timeOffset="1454.3563">2304 11006 20 0,'-11'22'10'0,"11"-3"-4"0,0-16 10 16,0 0-15-1,0 4 0 1,0 2 0-16,0-6 1 0,11-3-2 0,-8 0 1 16,4 0-2-16,0-3 1 31,4 3-7-31,-1-3 0 16</inkml:trace>
  <inkml:trace contextRef="#ctx0" brushRef="#br0" timeOffset="1610.8346">2275 11304 17 0,'-3'6'8'0,"13"-6"-7"0,-10 0 7 16,0 0-8-16,0 0 1 16,4-6 0-16,3 6 0 15,4 0-6-15,-8 10 0 16</inkml:trace>
  <inkml:trace contextRef="#ctx0" brushRef="#br0" timeOffset="1792.0806">2304 11674 20 0,'-7'16'10'0,"3"3"-6"0,4-16 16 15,0 0-19-15,0-3 0 16,0 3 1-16,0-3 0 0,0 0-2 15,11-6 0-15,-8-7 0 16,11-2 0-16,-3-1-7 16,10-9 0-16</inkml:trace>
  <inkml:trace contextRef="#ctx0" brushRef="#br0" timeOffset="1991.0904">2501 11204 24 0,'0'0'12'0,"21"-10"-8"0,-10 7 16 0,-4-3-18 32,7 0 1-32,4-4 0 15,-1-2 0-15,8-1-4 16,3 1 1-16,1-4-1 16,-5 0 1-16,1-6-8 0,-11 0 0 15,4 0-1-15,-1-3 1 16</inkml:trace>
  <inkml:trace contextRef="#ctx0" brushRef="#br0" timeOffset="2143.5331">2695 10997 14 0,'-14'41'7'0,"-7"6"-7"16,21-38 10-16,-7 7-10 15,7 3 1-15,0 6-4 16,-4 0 0-16,4 0 0 15,0-6 1 1</inkml:trace>
  <inkml:trace contextRef="#ctx0" brushRef="#br0" timeOffset="2691.9042">2544 11414 24 0,'-4'-3'12'0,"15"-3"-16"0,-1-1 24 0,1-2-19 15,-1-4 0-15,12-2 0 16,6 5 1-16,0-2-3 0,-7-1 1 16,0-3 1-16,0 1 1 15,-3 2-1-15,-4 4 0 16,0-1-1-16,-10 7 1 0,3 3-1 16,-7 3 0-16,0 4-1 15,0-1 1-15,-7 3-1 16,-4 16 1-16,1 13 1 31,-8 9 0-31,4 6 0 16,3-6 1-16,-3 0 1 15,11 1 0-15,-8-1 0 16,11-7 1-16,0-8-1 0,11-7 0 16,-8-3-1-16,11-10 0 15,-3-5 0-15,-1-14 0 0,1-5 0 16,0-10 0-16,-4 0-1 15,3-6 1-15,1-4-1 16,-1-2 1-16,1-1-2 16,0 10 1-16,-4 0-2 15,3 9 0-15,1 4-1 16,-8 6 1-16,4 9 0 0,4 9 0 31,7 16 1-31,-4 4 1 16,3-1-1-16,-6 4 1 15,7-7 0 1,-8-3 1-16,4-6 0 16,0-7 0-16,1-2-8 15,2-7 1-15,4-3-7 16,-3-6 0-16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18:54.17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7422 9260 16 0,'-10'-32'8'0,"10"20"3"15,0 15 9-15,0 6-17 16,-4 16 1-16,-6 4 2 15,3 2 0-15,0 7-7 16,-4 2 0-16,4-2 5 16,3-4 1-16,4-5-2 0,4-7 0 15,3 0-1-15,7-10 1 16,14-6-4-16,4-2 1 0,0-8-7 16,7-5 0-16,3 0-5 15,-3-7 1-15</inkml:trace>
  <inkml:trace contextRef="#ctx0" brushRef="#br0" timeOffset="251.4108">7751 9442 24 0,'-15'9'12'0,"8"7"-2"0,4-16 15 16,3 0-23-16,0-4 0 16,0-2 1-16,0 0 0 0,0-10-4 15,3 1 0-15,-3-1 3 16,0-3 1-16,0 0-2 15,-3 4 1-15,-4 2-1 16,-7 4 0-16,-4-1 0 16,0 4 1-16,4 0-2 15,7-1 0-15,0 4-5 0,7 0 1 16,7 6-7-16,4-3 1 16,6 3-2-16,1 1 0 31</inkml:trace>
  <inkml:trace contextRef="#ctx0" brushRef="#br0" timeOffset="617.1318">7796 9376 24 0,'-14'40'12'0,"0"-14"-12"0,11-23 23 0,3 0-23 16,0 0 0-16,0-3 1 16,7-3 0-16,3-7-2 0,4 1 1 15,4 0 0-15,0-4 1 16,-1-3-1-16,1 7 0 15,0 0 0-15,-4 9 0 0,0 6 1 16,-7 3 1-16,-4 1 0 16,-3-1 1-16,0 4 0 15,-3-4 1-15,3 0-1 16,-4-2 1-16,8-4-2 16,-4-3 0-16,7-3-1 15,4 3 0-15,3-3-1 16,3-1 0-1,4-2 0-15,-3 6 1 16,0 0-1-16,-4 0 1 16,0 0-1-16,-3 0 1 0,-4 3-1 15,-7 4 0-15,3-1-4 16,-6 3 0-16,-1-3-6 16,1 1 0-16,3-1-2 15,3-3 0-15</inkml:trace>
  <inkml:trace contextRef="#ctx0" brushRef="#br0" timeOffset="836.5759">8174 9335 18 0,'14'0'9'0,"-7"-6"-2"0,-3 12 14 15,-4 0-18-15,0 10 0 16,-4 0 2-16,1 2 0 0,-1 7-7 31,-7 7 1-31,1-1 4 16,-4 4 0-16,3 9-1 15,1-4 0-15,2 1-2 16,-6-3 0-16,11-4-4 16,-4-18 1-16,3-7-6 15,4-9 1-15,4-15-3 0,3-7 1 16</inkml:trace>
  <inkml:trace contextRef="#ctx0" brushRef="#br0" timeOffset="1016.9084">8209 9420 18 0,'21'-29'9'16,"11"26"-6"-16,-25 3 15 0,0 0-16 15,0 6 1-15,0-6 2 16,-3 10 1-16,-1-4-7 16,-3 0 1-16,-3 7 4 15,-4 3 0-15,-4-1-1 16,-3 1 0-16,0 0-3 0,3-7 1 31,1-3-7-31,6-6 1 16,8-6-5-16,6 0 0 15</inkml:trace>
  <inkml:trace contextRef="#ctx0" brushRef="#br0" timeOffset="1187.1689">8350 9426 23 0,'7'3'11'0,"0"6"-2"16,-7-9 16-16,0 0-22 16,0-6 0-16,0-6 2 0,0-1 0 15,0 0-7-15,-3 1 1 16,-1 3 4-16,1-1 1 15,-4 1-3-15,0 6 1 0,0-1-7 16,3 4 1-16,4-3-7 16,0 6 0-16</inkml:trace>
  <inkml:trace contextRef="#ctx0" brushRef="#br0" timeOffset="1484.86">8414 9391 17 0,'-14'16'8'0,"0"6"7"0,10-16 4 15,-3 1-15-15,3-1 0 16,1 0 1-16,-1-3 0 16,4-3-7-16,4-3 1 15,3-3 3-15,4-7 1 32,3 1-2-32,7-4 0 15,-4 3-1-15,1-2 1 16,0 2-2-16,3 7 1 0,0 0 0 15,-7 6 1-15,-3 3 0 0,-8 6 0 16,-3 4 0-16,-3-1 0 16,-4 4 1-16,-4 3 0 15,1 3-3-15,-1 0 0 0,4-3-7 16,0-4 0 0,3-5-4-1,1-7 1-15</inkml:trace>
  <inkml:trace contextRef="#ctx0" brushRef="#br0" timeOffset="1769.0339">8618 9404 24 0,'-3'-13'12'0,"28"-5"-8"15,-15 11 19-15,1 1-21 0,-1-7 0 16,4 1 1-16,-3-7 1 16,0 7-5-16,-4-1 1 0,-4 7 2 15,-3 9 0-15,-10 3-1 16,-5 13 0-16,-6 6-1 15,-7 0 1 1,0 13 0 0,7-7 0-16,7-6 0 15,3-6 0-15,7-3 0 16,8-7 1-16,7-6-1 0,3-6 0 16,3-3-5-16,4-4 1 31,1 1-6-31,-1-4 0 15,-4-2-2-15,5-1 0 0</inkml:trace>
  <inkml:trace contextRef="#ctx0" brushRef="#br0" timeOffset="2069.2608">8759 9382 18 0,'-17'16'9'0,"6"-1"-4"16,8-15 14-16,-1 3-17 16,1 1 1-16,-4-4 2 15,3 3 0-15,4-10-7 0,0 7 1 16,7-6 3-16,0-3 1 15,4-4-2-15,3 4 1 0,0-4-2 16,0 1 1-16,0-4-1 16,0 3 0-16,0-2-1 15,-3 2 1-15,0 4 0 16,-1 3 0-16,-3 2 0 31,0 8 1-31,-3 5 0 16,-4-3 0-16,0 7 0 0,0-1 0 15,0 4 0-15,0-3 0 16,0-1-3-16,0-2 1 16,0-4-7-16,0 0 0 15,3-3-2-15,-3-3 1 0</inkml:trace>
  <inkml:trace contextRef="#ctx0" brushRef="#br0" timeOffset="2270.4451">8886 9197 20 0,'0'-16'10'0,"8"-9"-8"0,-5 19 16 16,1 0-18-16,6-1 1 16,-3 1 0-16,0 0 1 15,4 3-2-15,-1 3 0 0,1-7 1 32,0 1 0-32,-1 0 0 15,1 3 0-15,-4 3-2 16,0-3 0-16,-4-4-6 15,1 4 0-15</inkml:trace>
  <inkml:trace contextRef="#ctx0" brushRef="#br0" timeOffset="2554.0312">8961 8905 22 0,'-4'-3'11'0,"4"13"-7"0,0-4 14 0,0 10-14 15,0 2 0-15,0 1 3 16,0 9 0-16,0 13-9 16,-3 6 1-16,-1 6 5 15,-3 1 1-15,0-1-2 16,3-15 0-16,4-4 0 16,0-9 1-16,4-6-1 15,6-6 0 1,1-7-1-16,7-9 1 15,-1-10-1-15,1-6 1 0,7 1-10 16,-1-4 0-16,1 9-7 16,-11-6 0-16</inkml:trace>
  <inkml:trace contextRef="#ctx0" brushRef="#br0" timeOffset="3447.7369">9320 8767 29 0,'-10'10'14'0,"13"-1"-8"16,8-9 14-16,-1-3-20 15,5 0 1-15,2-3 0 0,4-1 1 16,11-2-6-16,0-4 1 16,0 1-6-16,3-4 1 15</inkml:trace>
  <inkml:trace contextRef="#ctx0" brushRef="#br0" timeOffset="3732.6319">9620 8620 14 0,'-32'28'7'0,"-10"19"-3"0,32-31 2 16,-5 3-6-16,-2 6 0 15,-1 0 1-15,1 0 0 16,-1-3-2-16,0 0 1 16,1-3 1-16,-1-1 1 0,7-2 0 15,4-3 1-15,4-4 0 16,3 4 1-16,0-7 1 15,7-3 0-15,3-3-1 16,8-6 0-16,3-7-2 16,4 4 1-16,3-1-2 15,0 4 0-15,1-3-6 0,2 6 1 16,-6-4-5-16,-7 7 0 16</inkml:trace>
  <inkml:trace contextRef="#ctx0" brushRef="#br0" timeOffset="3885.0705">9423 9065 26 0,'-43'25'13'0,"29"7"-6"0,14-26 21 0,0-3-27 31,4 0 1-31,3-6-1 16,3-3 1-16,5-7-2 16,6-2 0-16,3-1 1 15,5-3 0-15,-1-3-5 0,0 0 0 16,4 0-6-16,-8 0 0 15</inkml:trace>
  <inkml:trace contextRef="#ctx0" brushRef="#br0" timeOffset="4032.9698">9574 8937 27 0,'-28'25'13'0,"-7"15"-6"16,24-30 18-16,-3 6-25 16,0 9 1-16,-4 6 0 15,1 4 1-15,-1 2-4 16,-3-2 1-1,3-1-8-15,8 4 0 16</inkml:trace>
  <inkml:trace contextRef="#ctx0" brushRef="#br0" timeOffset="4185.3159">9458 9150 31 0,'0'-6'15'0,"11"9"-7"0,-11-3 21 0,7 3-28 16,0 3 1-16,3 0 0 0,4-2 1 15,0-1-5-15,4-3 0 16,7-3-5-16,7-4 0 16,3-2-4-16,4-1 0 15</inkml:trace>
  <inkml:trace contextRef="#ctx0" brushRef="#br0" timeOffset="4500.7222">10192 8410 19 0,'-4'-3'9'0,"1"3"3"0,3 0 10 15,0 3-18-15,-4 0 0 16,-3 6 2-16,-3 1 0 15,-8 2-8-15,-3 7 1 16,-4 6 4-16,-3 10 1 31,0 2-2-31,-4 7 0 16,-7 0-5-16,4-3 0 16,3 0-8-16,11-10 1 15,7-6-2-15,3-6 1 0</inkml:trace>
  <inkml:trace contextRef="#ctx0" brushRef="#br0" timeOffset="4662.7875">9994 8783 27 0,'7'6'13'0,"0"16"-9"15,-7-16 26-15,0 4-29 16,-3 2 1-16,-1 7 0 0,1 3 0 16,-1 0-3-16,1 0 1 15,3 0-1-15,3-3 0 16,1-7-7-16,3-5 1 15,7-7-4-15,4-7 1 16</inkml:trace>
  <inkml:trace contextRef="#ctx0" brushRef="#br0" timeOffset="5016.0039">10343 8538 24 0,'29'-53'12'0,"-51"69"-11"15,15-10 20-15,-3 13-18 16,-11 0 1-16,0 3-1 15,-4 0 1 1,11 0-6-16,3-7 1 16,11 4 3-16,7-13 0 0,4 1-2 15,-1-4 1-15,8-3-1 16,-4 0 0-16,0 6 0 16,0-3 1-16,-3 3-1 15,-4 1 0-15,-7 2 0 16,0 7 0-16,-7-1 0 15,0 4 1-15,0-3-1 0,-4-4 1 16,4-2 0-16,4-1 0 16,3-6 0-16,7 1 1 15,0-8-1-15,3 1 0 0,4-6-2 16,4-4 1-16,0 1-4 16,-8 2 0-16,1 4-5 15,-4 0 0-15,-7 0-2 31,-4 6 1-31</inkml:trace>
  <inkml:trace contextRef="#ctx0" brushRef="#br0" timeOffset="5185.0833">10340 8767 24 0,'-14'13'12'0,"7"12"-11"0,7-16 22 16,-4 4-21-16,-3-1 1 16,0 7 0-16,0 6 0 0,0 4-4 15,0 8 0-15,-4 1 3 16,4 3 0-16,0-4-1 15,0 1 0-15,7-4-4 16,0-2 1-16,0-7-7 16,4-10 0-16</inkml:trace>
  <inkml:trace contextRef="#ctx0" brushRef="#br0" timeOffset="5448.8303">10259 9024 22 0,'-25'-3'11'0,"-14"10"-5"0,32-4 12 0,-3 0-17 15,-4 6 0-15,-4 4 2 16,4-1 1-16,0 1-5 31,7-4 0-31,0-2 0 16,7-7 0-16,7-4-4 16,3-5 1-16,8 0-3 15,7-1 1-15,6 1 2 0,1-1 0 16,0 1 5-16,3 3 0 15,-3-1 5-15,-4 1 0 16,-3 3 1-16,-4 3 0 0,4 0-5 16,-8 3 1-16,1 0-10 15,3 0 0-15</inkml:trace>
  <inkml:trace contextRef="#ctx0" brushRef="#br0" timeOffset="7953.6026">2769 8959 29 0,'21'-19'14'0,"18"-9"-11"0,-28 21 19 0,10 1-22 16,-3 3 1-16,13-7 0 15,-9 4 1-15,6-3-4 16,-4-4 0-16,1 4-2 16,-4-1 1-16,-10-2-5 15,0 2 0-15,-11-5-1 16,-4-1 0-16</inkml:trace>
  <inkml:trace contextRef="#ctx0" brushRef="#br0" timeOffset="8468.7795">2939 8736 23 0,'-14'6'11'0,"-1"60"-14"15,8-53 23-15,4 5-20 16,3 8 1-16,-7 2-1 0,3 3 1 16,-3 0-2-16,7-2 1 0,0-1 0 15,7 0 1-15,-7-3-1 16,4-6 1-16,-4-3-1 16,0-4 1-16,0-2 0 15,0-4 0-15,0-6-1 16,0 0 0-16,0 0 0 31,7-6 1-31,-7 6-1 0,0 0 0 16,0 0 0-16,0 0 0 15,0 6 0-15,-7 0 0 16,3 4-1-16,-3-1 1 16,4 0 0-16,3 4 0 0,-7 0 0 15,7-1 0-15,0-3 0 16,7-2 1-16,-7-4-1 15,10-9 1-15,1-1-1 16,-1 1 1-16,1 0-1 0,0 0 1 16,-1 6 0-16,1 3 0 15,-4 3 0-15,3 3 1 16,-10 7 0-16,4 9 1 16,-4 0-1-16,0 7 1 15,-4-7-1-15,4 3 0 0,-10 0-1 16,10 0 1-16,-7 1-2 31,3-1 1-31,4-6 0 0,0-4 0 0,0-2-2 16,0 0 1-16,0-4-5 15,4-5 0-15,3-4-6 16,-4-3 1-16</inkml:trace>
  <inkml:trace contextRef="#ctx0" brushRef="#br0" timeOffset="8775.8483">3189 8987 25 0,'-7'-22'12'0,"42"-3"-5"0,-24 22 16 16,10 0-22-16,-7 3 1 15,4 3 0-15,-1 6 0 16,1 7-3-16,3 3 1 15,-10 2 1-15,3 11 1 32,-3 9-1-32,3 3 1 15,-4-4-1-15,-10-2 0 0,4 0 0 16,3-4 0-16,-7-9-1 16,3-6 1-16,4-7-2 15,-7-5 1-15,4-10-6 16,-1-7 1-16,1-9-5 15,0-9 0-15</inkml:trace>
  <inkml:trace contextRef="#ctx0" brushRef="#br0" timeOffset="8973.6599">3401 8821 31 0,'-14'6'15'0,"3"32"-9"0,8-29 23 0,-1 10-27 15,-7 6 0-15,4 12 1 31,-7 10 0-31,-3 13-4 16,-5 3 0-16,-6 3 3 0,0-1 1 16,-4-5-4-16,1-7 0 15,-1-9-6-15,14-9 1 16,-3-13-6-16,7-10 1 16</inkml:trace>
  <inkml:trace contextRef="#ctx0" brushRef="#br0" timeOffset="9109.6574">3090 9238 26 0,'11'-10'13'0,"17"20"-7"16,-17-7 18-16,-1 6-24 0,11 4 0 16,8 2 1-16,-1-2 1 15,-3 0-5-15,3-4 1 16,0-3-6-16,4-3 0 16</inkml:trace>
  <inkml:trace contextRef="#ctx0" brushRef="#br0" timeOffset="9327.3143">3866 8839 34 0,'-21'4'17'0,"-18"24"-17"16,18-22 27-16,-3 10-27 0,-12 6 0 0,1 6 1 15,7-6 0-15,7-3-4 16,7-4 0-16,3-5-6 16,22-4 1-16,-1 0-2 15,11-3 1-15</inkml:trace>
  <inkml:trace contextRef="#ctx0" brushRef="#br0" timeOffset="9495.0416">3888 8934 25 0,'-4'0'12'0,"-6"6"-9"0,6 0 23 15,-7 3-26-15,-3 4 1 16,-14 6-1-16,-4 6 1 31,-6 9-1-31,-5 1 0 16,15-4-2-16,0 1 0 16,7-10-6-16,3-7 0 0,7-8 0 15,18-11 0-15</inkml:trace>
  <inkml:trace contextRef="#ctx0" brushRef="#br0" timeOffset="9644.269">3771 9059 28 0,'18'6'14'0,"-22"29"-11"0,4-23 28 0,0 13-28 16,0 7 0-16,-10 5 0 15,-4 7 1-15,10-6-6 16,-6-4 1-16,-1-2 3 16,11-7 1-16,-7-3-9 15,14-7 1-15,4-5-6 16,-1-10 0-16</inkml:trace>
  <inkml:trace contextRef="#ctx0" brushRef="#br0" timeOffset="10075.8125">3965 8899 27 0,'11'-16'13'0,"21"4"-11"0,-22 2 17 0,8 1-19 16,-8 0 1-16,8-1 1 15,-4 4 0-15,7 3-4 16,-3 6 1-16,-7 6 1 16,-11 1 0-16,-4 2-1 15,-3 4 1-15,-4 3-2 16,-3 0 1-16,0-4 0 16,0 4 1-1,3-6 0-15,1-4 0 0,3-3 0 16,7-3 0-16,0 1 0 15,0-1 1-15,7 0-1 16,0 3 1-16,7 0-2 16,-10 4 1-16,3 5 0 15,3 11 0-15,-6-1 1 16,-1 9 0-16,-3 4 1 16,0 3 1-16,-3-4 1 0,-1 7 0 15,-6-9 0-15,-1-10 1 16,-3-3-1-16,3-7 0 15,1-2-2-15,-1-4 1 0,8-6-4 16,-4-12 0-16,14-10-9 16,-4-3 1-16,8-3-3 15,-1-9 0-15</inkml:trace>
  <inkml:trace contextRef="#ctx0" brushRef="#br0" timeOffset="10422.9932">4445 9128 31 0,'-14'63'15'0,"-11"-1"-9"0,22-49 26 16,-15 6-30-16,7-7 0 16,1-2 1-16,-1-10 0 15,-3-7-4-15,4-8 0 16,3-10 2-1,7-16 1-15,7-3-1 16,3-6 0-16,8 0-1 0,-1 3 0 16,12 3 0-16,-8 9 0 0,-4 7-1 15,5 15 1-15,-1 7-1 16,-7 12 0-16,0 10 1 16,-3 12 1-16,-8 1 0 15,-3 11 0-15,0 7 1 16,0 0 0-16,0-6-6 31,7-3 1-31,-3-7-9 16,6-3 0-16</inkml:trace>
  <inkml:trace contextRef="#ctx0" brushRef="#br0" timeOffset="11045.2075">4854 8852 29 0,'-21'-19'14'0,"39"-6"-9"16,-8 22 15-16,-6-3-19 15,10 3 0-15,7-1-1 16,-7 4 1-16,4-6-1 15,-1 0 0-15,5 0 1 16,-8 2 0-16,0 1-3 16,0 6 0-16,-7 4-1 15,-3 5 1-15,-8 4-1 16,-3 3 0-16,-7 3 0 0,-4 3 1 16,-3 0 4-16,0-3 0 15,3 0 0-15,8-10 1 16,-8-2-1-16,11-4 1 0,7-3-1 15,7-3 1-15,11-3-3 16,-8 0 1-16,1 0-1 16,-1 0 0-16,1 3 0 15,-4 3 1 1,-10 9-1 0,-5 4 0-1,-6 0 1-15,0 2 0 16,-3 4 0-16,-1-3 1 15,7 0-1-15,8-6 0 16,-8-1 0-16,11 1 0 16,0-4-1-16,4-6 1 0,6-3-1 15,5-3 0-15,6 0 1 16,-11 3 0-16,1 0-1 16,-4 0 1-16,0 3-1 15,0 0 0-15,-3 0-1 16,-1 0 1-16,-3-3-4 0,4 0 0 15,-4 0-4-15,7-9 0 16,3-3-3-16,-3-7 0 16</inkml:trace>
  <inkml:trace contextRef="#ctx0" brushRef="#br0" timeOffset="11662.4371">5151 8786 26 0,'7'-6'13'0,"-4"6"-14"31,1 3 24-31,-4 3-20 16,0 7 1-16,-4 2 0 0,-3 1 1 16,4 0-7-16,-8 0 1 15,4-1 4-15,3-2 0 16,1-1-2-16,-1-2 0 16,4-1-1-16,0 1 1 15,0-1-1-15,4-3 0 0,3 0 0 16,0 1 0-16,4-4 0 15,-4 0 0-15,0-3-1 16,0 0 0-16,0 3-4 16,-7 0 1-16,-4 4-3 0,-6 2 0 15,-4 3-1-15,-8 10 0 32,-2 4 1-32,-1 2 0 15,-10-3 5-15,3 0 1 0,4 0 3 16,3-3 1-16,0-6 2 15,11-7 0-15,4-3 1 16,3-3 1-16,14-3-3 16,7-6 1-16,0-3-2 15,0-4 0-15,4-2-1 16,3-4 0-16,0 0-4 16,0 3 0-16,0 1-2 0,-3 5 1 15,0 4-2-15,-15 3 1 16,-3 6-1-16,-3 6 1 15,-8 7 4-15,0 6 0 0,-3 3 4 16,0 0 0-16,4 0 1 16,-1 0 1-16,4 3 0 15,0-2 0-15,3-4-1 16,4-1 0-16,0-5-2 31,7-6 0-31,4-7-2 0,0-6 1 16,3-10-1-16,3-6 1 15,5-6-7-15,-1 0 0 16,3 6-7-16,-2-9 1 16</inkml:trace>
  <inkml:trace contextRef="#ctx0" brushRef="#br0" timeOffset="12212.8548">5539 8808 21 0,'0'-16'10'0,"7"13"2"0,-4 3 7 31,4 3-16-31,0 1 1 0,4 2 0 15,3-3 0-15,-3 0-6 16,-1 0 1-16,8-6 4 16,3 0 0-16,-10-3-7 15,3 3 1-15,-4-1-7 16,-3 8 1-16</inkml:trace>
  <inkml:trace contextRef="#ctx0" brushRef="#br0" timeOffset="13094.4473">5489 8949 28 0,'-21'10'14'0,"25"-17"-14"0,3 1 19 0,3-3-19 16,4-4 1-16,4 1-1 15,7-1 1-15,3-3-1 32,0 4 1-32,0 2 0 15,1 1 0-15,-8 6 0 0,-4 3 0 16,-3 6-1-16,-6 4 1 15,-8 5-1-15,-8 4 0 16,-6 3-1-16,-3 6 1 16,-1-9 0-16,4-3 0 0,-4-1 0 15,8-5 0-15,3-1 0 16,3-6 0-16,8-6 0 16,6-6 0-16,4-4 0 15,8-2 0-15,-1-4 0 16,10 0 0-16,1 0 0 15,0 7 0-15,-4-1 0 0,-7 10 0 16,-10 3 0-16,-11 3 0 16,-11 10 0-16,-3 2 0 0,-3 7 0 31,-5-3 0-31,-2 3 0 16,3-3 0-16,3-4 1 15,0-2 0-15,4-4 0 16,7-9 1-16,4 0-1 15,3 0 0-15,7-6 0 16,3-3 1-16,4-4-4 0,4 1 0 16,0 2-4-16,-4 1 1 15,3 3-4-15,-3 6 1 16,-3 3-2-16,-14 6 1 16,-1 4 4-16,-3 2 1 0,-4 7 5 15,-3 0 1-15,0 3 4 16,4-3 0-16,-1-6 1 15,4 0 1-15,0-7-3 16,3-6 1-16,4-3-4 16,4-3 0-16,3 0-1 0,0-3 1 31,0-1-2-31,0 4 0 16,0-3 0-16,-7 6 0 15,4 3 0-15,-8 3 1 16,1 7-2-16,-4-1 1 15,-4 7 0-15,4 0 0 0,-7-3 1 16,3 3 1-16,4-7-1 16,4-3 1-16,3-2 0 15,3-1 1-15,4-9-2 16,4-7 1-16,3 1-1 16,-3-3 0-16,6-7-1 0,4 0 1 15,4 3-1-15,-4 4 1 16,0-4-1-16,1 7 1 15,-5 2-1-15,1 4 0 0,3 6 0 16,-7 0 0-16,0 1-1 16,0-8 1-16,0-2-9 15,8-3 0-15,-1-1-2 32,7-5 1-32</inkml:trace>
  <inkml:trace contextRef="#ctx0" brushRef="#br0" timeOffset="13347.4243">6121 8482 8 0,'10'-13'4'0,"11"1"-8"16,-13 9-2-16</inkml:trace>
  <inkml:trace contextRef="#ctx0" brushRef="#br0" timeOffset="13545.6834">6237 8513 27 0,'-18'22'13'0,"-10"3"-6"0,21-12 26 16,-3 3-30-16,-1 2 0 16,-3 11 1-16,0-4 0 0,-4 0-6 15,4 3 1-15,-4-3 4 16,4-3 0-16,0-3-7 15,4-7 0-15,6-2-8 16,11-7 1-16</inkml:trace>
  <inkml:trace contextRef="#ctx0" brushRef="#br0" timeOffset="13742.013">6406 8542 38 0,'-17'15'19'0,"-29"13"-18"0,39-15 27 16,-7 6-28-16,-7 15 1 16,-4 1 0-1,-3 6 0-15,-4-4-1 16,4 1 0-16,3-4-5 16,0-5 1-16,4-8-7 15,11-5 1-15</inkml:trace>
  <inkml:trace contextRef="#ctx0" brushRef="#br0" timeOffset="13904.8425">6227 8843 34 0,'0'18'17'0,"0"7"-12"0,-4-15 25 0,-3 9-29 16,0 9 1-16,-4 0 0 31,1 7 0-31,3 2-3 0,3-2 1 16,11-7-11-1,0-9 1-15</inkml:trace>
  <inkml:trace contextRef="#ctx0" brushRef="#br0" timeOffset="14096.5329">6371 8542 45 0,'0'-22'22'0,"35"6"-26"0,-20 10 33 15,6-4-29-15,3 1 0 16,8-4 0-16,0 1 1 16,0-1-3-16,-4 4 0 15,0 3-7-15,-7 2 1 16,-3 8-4 0,-7 5 1-16</inkml:trace>
  <inkml:trace contextRef="#ctx0" brushRef="#br0" timeOffset="14431.1754">6452 8720 22 0,'-38'32'11'0,"20"-39"-6"16,18 7 15-16,7-3-18 15,0 0 1-15,7-9 0 0,4-4 0 16,-1-3-5-16,8 0 1 0,3-3 3 16,-7 7 0-16,1 2-3 15,-5 7 1-15,-3 6-1 16,-3 9 1-16,-4 7-2 15,-3 3 1-15,-1 0 0 16,-6 6 0-16,-5 0 2 16,-2 3 1-16,-4 0 1 15,0-3 1-15,-4 0-1 0,0 0 1 16,1-3 0-16,-1-3 1 16,0-3-2-16,1-7 0 15,3 1-1-15,3-10 1 16,8-13-5-16,10 4 1 31,7-13-11-31,0-6 1 16,7-13-2-16,0-6 1 0</inkml:trace>
  <inkml:trace contextRef="#ctx0" brushRef="#br0" timeOffset="14610.7909">6826 8303 34 0,'-3'22'17'0,"-1"-25"-12"0,4 3 32 15,0 6-36-15,0 4 0 16,4-4 0-16,3 0 1 16,3-3-2-16,4-3 1 15,8-3-2 1,6 0 1-16,0-3-7 0,4-10 1 0,0-3-6 31,-4-6 0-31</inkml:trace>
  <inkml:trace contextRef="#ctx0" brushRef="#br0" timeOffset="14799.0771">7190 7986 40 0,'-14'44'20'0,"-29"63"-21"0,29-76 34 0,-11 10-32 16,-6 9 1-16,-8 7 1 16,4 12 1-16,-1 3-5 15,5 6 0-15,-5-6 3 16,12-9 1-16,2-10-6 15,5-9 1-15,6-9-7 0,8-13 1 16,6-10-5-16,4-9 0 31</inkml:trace>
  <inkml:trace contextRef="#ctx0" brushRef="#br0" timeOffset="15411.6997">7193 8253 19 0,'-7'-6'9'0,"-3"40"-4"15,6-27 9-15,-7 2-13 16,-3 3 1-16,-3 1 1 16,-1 3 1-16,0-1-5 15,-3 1 1-15,4-3 3 0,-1-1 0 16,4 1 0-16,0-4 0 15,0-3 0-15,-1-2 0 0,5-1 0 16,-1-3 1-16,4 0-2 16,4-3 1-16,3-1-2 15,0 1 1 1,3 0-1-16,8-3 0 16,6 3 0-16,8-4 0 15,7 1-1-15,-4 0 0 16,0 0 0-16,-3-4 1 15,-4 7-1-15,0-3 1 0,-3 6 0 16,-7 0 0-16,-4 6 0 16,-7 3 0-16,-4 4 0 15,-3 3 1-15,-3-1-1 16,-5-2 0-16,1 3-1 16,0-7 1-16,4 0-2 15,-1 1 0-15,7-7 0 16,4-3 0-16,4 3-1 0,3 3 1 15,4-3 0-15,-1 7 0 0,1 2 0 16,-4 4 1-16,0 6 1 16,0-3 1-16,-3 9-1 15,-1 0 1-15,-3 10-1 16,-3-7 1-16,-5 4 0 16,1-4 0-16,-3-6-6 15,-1-3 1-15,-3-6-5 16,0-4 0-16,3-8-6 31,1-8 1-31</inkml:trace>
  <inkml:trace contextRef="#ctx0" brushRef="#br0" timeOffset="15647.485">7049 8629 28 0,'-8'-9'14'0,"-2"-7"-7"0,3 16 21 0,-4 3-25 15,-3-3 1-15,4 4 1 16,-1-1 1-16,0-3-7 0,8 0 0 15,3 0 4-15,7-3 1 16,3-1-2-16,8 1 0 16,7 0-1-16,3 3 1 15,0 0-2-15,-7 0 1 16,1 3 0-16,-5-6 0 16,1 0 0-1,0-3 1-15,-4 3-11 16,0-1 0-16,3 4-5 15,-3-3 1-15</inkml:trace>
  <inkml:trace contextRef="#ctx0" brushRef="#br0" timeOffset="18415.034">9176 8074 17 0,'-14'-22'8'0,"3"-34"-2"15,11 43 8-15,4-2-12 16,3-7 0 0,3-6 2-16,11-4 1 0,4-5-5 15,7-11 0-15,0 1 4 16,-4-6 1-16,-4 12-1 16,-2 7 0-16,-1 15 0 15,-4 10 0-15,1 21-2 16,-11 20 1-16,0 2 0 15,0 13 0-15,4 10 0 16,-1-1 1-16,8 4-1 16,3-4 0-16,0-3-1 15,1-3 1-15,9-15-2 0,1-7 1 16,0-15-1-16,0-7 0 16,-1-12-2-1,1-4 0-15,-4-8-5 16,-3-8 1-16,-4-2-8 0,-7 0 0 15,0 0-2-15,-7 0 1 16</inkml:trace>
  <inkml:trace contextRef="#ctx0" brushRef="#br0" timeOffset="18663.1932">9902 7554 21 0,'-3'-25'10'0,"6"15"2"0,-3 10 16 0,0 0-24 15,-3 3 1-15,-1 7 5 16,-3 5 1-16,-10 7-13 16,-12 10 1-16,-9 2 8 15,-8 7 1-15,-7 6-3 16,-7 10 0 0,0 12-3-16,-7 3 1 15,-7 6-1-15,-4-9 0 0,11-9-5 16,14-7 1-16,11-6-11 15,10-3 0-15,15-10-4 16,13-2 1-16</inkml:trace>
  <inkml:trace contextRef="#ctx0" brushRef="#br0" timeOffset="26014.0079">4247 12838 22 0,'-21'0'11'0,"39"-7"3"0,-8 4 11 0,5-3-21 16,9 0 0-16,5-4 2 15,-5 1 1 1,4 3-9-16,11-1 0 15,-11-2 6-15,8-7 1 16,-1-3-3-16,-3-3 1 16,-4 4-5-16,0 2 0 0,-3 3-4 15,-7 7 0-15,-15 6-2 16,-3 10 1-16,-3 2-2 16,-8 1 1-16,-7 2 3 15,-3 4 1-15,0 3 3 16,-4-3 0-16,11 0 1 15,-7-1 1-15,7-5 0 0,3-4 1 16,8-2-1-16,-4-4 1 16,7 0-1-16,7 0 0 15,3 0-1-15,1 0 1 16,0 1-1-16,-1 2 1 0,1 0 0 16,-4 0 1-16,-4 4 0 15,-3-1 1-15,-7 1-1 16,0 2 1-16,-3-6-1 15,-1 1 1-15,-3-4-2 16,3 0 1-16,1 0-2 16,6-3 1-1,-3-3-1-15,4 0 0 16,3 0 0-16,0 3 0 16,3-7 0-16,-3 7 1 15,7 0-2-15,-7 7 1 16,0-1 0-16,0 0 0 15,0 13 0-15,0 6 0 16,-7 3 1-16,4 1 0 0,3-8 0 16,0 5 1-16,0-4 0 15,0-7 0-15,0-2-1 16,0-4 0-16,0 1-1 16,3-7 1-16,-3-3-5 15,7-10 1-15,4-2-5 16,-8-7 0-16,8-6-3 0,3-7 0 0</inkml:trace>
  <inkml:trace contextRef="#ctx0" brushRef="#br0" timeOffset="26330.4659">4706 12684 17 0,'18'0'8'0,"-8"12"-2"16,-3-2 11-16,-3-1-15 31,-4 4 0-31,-4 3 1 15,4 5 0-15,-10 5-4 0,3 2 0 16,0-3 3-16,-4-3 1 0,8-3-1 16,-8-7 0-16,4 1-1 15,0-7 0-15,3-3 0 16,1-3 0-16,3-3-1 16,0 3 1-16,3-6-2 15,1 3 1-15,-1 3-1 16,8 0 1-16,0 0-1 15,-4 0 1-15,3 0 0 0,1 0 0 16,-1 3 1-16,-6-3 0 31,3 3-4-31,-14 3 1 16,-4 0-6-16,-3 1 0 0</inkml:trace>
  <inkml:trace contextRef="#ctx0" brushRef="#br0" timeOffset="26781.8656">4424 13176 20 0,'0'3'10'0,"7"-3"-5"15,-4-3 11-15,4 0-16 16,4-3 1-16,3 0 0 16,4-7 1-16,3 4-2 15,7-7 0-15,-3 3-2 0,0-5 1 16,3 5-4-16,4 0 0 15,-11-2-2-15,-4 5 0 0,-3 4 1 16,-14 6 0-16,-3 6 4 16,-4 7 0-16,-4 6 6 15,-3 0 0 1,0 6 3-16,0 0 0 16,0-3 1-16,3 0 0 15,4-10-2-15,4-2 0 16,3-1-2-16,0-6 0 15,7 0-2-15,0 0 1 16,3-9-2-16,1 3 0 16,0-3 0-16,3-7 0 0,3 1-1 15,1 2 1-15,-4 4 0 16,-3 0 0-16,-1-1 0 16,-3 4 1-16,0 0-1 0,-7 3 1 15,4 6-3-15,-4-6 0 16,7-3-7-16,3-3 0 15,1-3-3-15,7-1 0 0</inkml:trace>
  <inkml:trace contextRef="#ctx0" brushRef="#br0" timeOffset="27981.7012">5055 12486 33 0,'-21'7'16'0,"32"-17"-15"0,-11 10 28 16,7 7-28-16,3 2 0 0,1 3 0 15,7-5 1-15,-8 5-2 16,8-2 0-16,3 2-2 0,-10-2 1 15,-1 2-4-15,-3 4 0 16,-3-4-2-16,-4 7 1 16,-4 3-1-16,-6 0 1 15,-8 0 3-15,-3-3 0 32,0 3 4-32,3 0 1 15,-3-3 1-15,3-4 0 0,8-2 0 16,3-4 1-16,3 1-2 15,8-7 1-15,3-3-2 16,7-7 1-16,3-2-2 16,5 0 1-16,-1 2-1 0,0-2 0 15,4 0-1-15,-4-4 0 16,7 4-1-16,-10-1 1 16,-1 4-1-16,-10 6 1 0,-7 6 0 15,-3 1 1-15,-4 2 0 16,-7 7 0-16,-4 2 0 15,0 7 1-15,-3-6 0 16,0 0 0-16,0-3 0 16,3-1 1-16,8-5 0 15,-8-1 0-15,7 1 0 16,4-4 0-16,0-3 0 16,7 0 0-16,0-3-1 0,7-3 0 15,4-6-1-15,3-1 1 31,4-2-1-31,-1-1 1 16,1 1-1-16,0-4 0 0,-1 3-4 16,1 4 1-16,-4 0-4 15,-3-1 0-15,-8 10-2 16,-3 6 1-16,0 1-1 16,-7 5 1-16,0 4 4 0,-4 3 1 15,-3 0 4-15,0-4 1 16,-3 4 3-16,6 0 0 15,0-3 0-15,4-1 0 16,4-2-1-16,6-7 1 0,4-6-3 16,4-3 0-16,7-3-2 15,-8-1 1-15,8 1-1 16,-4-3 1-16,0-1-1 31,-3 4 1-31,-1 0-1 16,-10 6 1-16,0 0-1 0,-3 3 1 15,-4 0-1-15,-4 0 1 16,-3 7-1-16,0 2 0 16,0 1 0-16,0 2 0 15,3-2-1-15,0-1 1 0,4-5 0 16,4-1 0-16,-1 0 0 16,4 1 0-16,0-7-1 15,7 3 1-15,0-6 0 16,4-1 0-16,-7 1 0 0,3 3 0 15,0 0 0-15,-7 0 0 16,0 3 0-16,-4 7 1 31,1-1-1-31,-8 7 0 16,-3-4 1-16,3 4 1 0,-3 3 0 16,4-3 1-16,-1-1 0 15,4-2 1-15,3-1-1 16,1-5 1-16,3-1-2 15,3 0 0-15,8-6-1 16,0 0 1-16,-4 0-2 16,7-6 1-16,0-3 0 0,0 2 0 15,0 1-1-15,0 0 0 16,4-1-7-16,3 1 1 16,7 3-5-16,-3 3 1 0</inkml:trace>
  <inkml:trace contextRef="#ctx0" brushRef="#br0" timeOffset="28515.4096">5599 12772 24 0,'-11'6'12'0,"-17"7"-8"15,21-7 16-15,0 3-17 16,0 4 0-16,-11-1 0 0,7-2 1 16,1-1-7-16,3-3 1 0,3 1-1 15,11-4 0-15,0 0-6 16,7-3 0-16</inkml:trace>
  <inkml:trace contextRef="#ctx0" brushRef="#br0" timeOffset="28697.7997">5817 12718 23 0,'21'-22'11'0,"-13"16"0"0,-12 6 15 16,-7 6-24-16,-3 7 0 16,-3 0 1-16,3-1 0 15,-22 19-4-15,-3 7 0 16,1 0 3-1,2-1 0-15,-2 10-5 16,-8-9 1-16,10 3-6 16,8-16 0-16,18-13-3 0,3-8 1 15</inkml:trace>
  <inkml:trace contextRef="#ctx0" brushRef="#br0" timeOffset="28864.9687">5606 12894 27 0,'0'-3'13'0,"7"15"-5"0,-7-5 24 0,0 2-29 15,0 7 1-15,-4 12 0 32,1 10 1-32,-1 9-6 15,1 3 0-15,-8 0 4 16,4-12 1-16,3-7-8 16,4-3 0-16,4-9-8 0,7-3 0 15</inkml:trace>
  <inkml:trace contextRef="#ctx0" brushRef="#br0" timeOffset="29050.2189">5821 12775 37 0,'-4'3'18'0,"29"-9"-16"16,-14 6 26-16,6 0-28 15,8 0 1-15,7-3 0 16,-8-1 1-16,5-2-4 15,-1-6 1-15,-4 2-5 16,-2 4 1-16,-8 6-6 0,-4 6 1 16</inkml:trace>
  <inkml:trace contextRef="#ctx0" brushRef="#br0" timeOffset="29400.4938">5877 12916 24 0,'-46'22'12'0,"39"-22"-7"16,7 0 15-16,0-6-18 15,4-1 0-15,6-2 0 16,8-4 1-16,0 1-4 0,10-1 0 16,-3 1 2-16,-1 2 0 0,-2 7-4 15,-5 3 1-15,1 7-1 16,-4 2 1-16,-7 7-1 16,-4-4 1-16,-6 10 0 15,-1 6 1-15,-3-3 4 16,0 10 0-16,-3-4 2 0,-4 1 0 31,3-4 2-31,0 0 0 16,1-6 0-16,-4-6 1 15,0-1-3-15,-4-2 1 16,0-4-3-16,1-9 1 16,6-3-2-16,-3-9 0 0,11-7-6 15,-1 0 0-15,8-6-9 16,3-3 1-16,10 9-3 15,1-3 1-15</inkml:trace>
  <inkml:trace contextRef="#ctx0" brushRef="#br0" timeOffset="29567.2947">6100 12919 28 0,'-4'10'14'0,"15"-4"-17"0,-4-6 23 15,0 0-20 1,3-3 0-16,4 0-9 16,4-4 0-16,0 1 6 15,3 0 0-15</inkml:trace>
  <inkml:trace contextRef="#ctx0" brushRef="#br0" timeOffset="29783.2984">6470 12756 29 0,'-11'19'14'0,"-27"3"-6"0,23-7 27 0,-6 7-32 16,0 4 0-16,-4 11 4 15,-3 16 0-15,-7 13-9 16,0-3 1-16,-1 3 5 16,5-3 0-16,-5-4-1 0,1-6 0 15,0-2-6-15,7-4 0 16,3-10-7-16,7-8 1 31,8-4-6-31,-1-7 1 0</inkml:trace>
  <inkml:trace contextRef="#ctx0" brushRef="#br0" timeOffset="30367.1066">6184 13104 23 0,'14'-6'11'0,"11"-22"-5"16,-18 21 12-16,4-2-16 16,-1 0 0-16,4 2 1 15,0-2 1-15,4 3-5 16,3-1 0-16,-3 4 3 0,-4 0 1 16,-3 6-2-16,-8 7 0 15,-10 2 0-15,0 7 0 16,-4 6-1-16,-3-6 1 0,0 6-1 15,4 0 1-15,-1-9-1 16,4 3 0-16,3-4 0 16,4 7 0-16,4-6 0 15,3 3 1 1,4-10-1-16,-1 0 0 0,4 4 0 16,0 0 1-16,1 2-1 15,-5 1 1-15,-3 0-1 16,-3 2 1-16,-4 1-1 15,-7 0 1-15,0 0-2 16,0-3 1-16,-4-4-4 0,0-3 0 16,1-5-2-16,-1-4 0 15,1-7-2-15,3-8 1 16,-1-4 2-16,1-3 0 16,4 6 5-16,-1 4 1 15,1-1 4-15,-1 7 0 16,4 0 2-16,-7 2 1 15,0 8 1 1,4 2 0-16,-1 0-2 16,1 4 1-16,6-1-3 15,1-3 0-15,3-3-1 16,7-3 0-16,3-6-7 0,12-3 0 16,2-1-11-16,8 7 0 15</inkml:trace>
  <inkml:trace contextRef="#ctx0" brushRef="#br0" timeOffset="31934.768">11067 10705 24 0,'0'-19'12'0,"10"19"-2"0,-3 0 12 16,0 7-18-16,4-1 0 16,-4 7 1-16,4 2 0 15,-1 4-7 1,1 6 1-16,-1-3 4 15,1 0 0-15,-1 0-5 16,-2 0 1-16,-5 0-5 0,-3 3 0 0,-3-3-5 16,-5 0 0-16</inkml:trace>
  <inkml:trace contextRef="#ctx0" brushRef="#br0" timeOffset="32123.9965">11014 11063 19 0,'-28'-10'9'0,"13"7"1"0,15 3 10 15,4-9-15-15,7-1 0 16,3-8 1-16,3-4 1 15,4-3-10-15,8-4 1 16,2 1 6-16,5-3 0 16,2-1-3-16,8 4 1 15,-3 6-6 1,-1 3 1-16,-3 4-5 16,-7 5 0-16,-11 4-3 0,0 0 0 15</inkml:trace>
  <inkml:trace contextRef="#ctx0" brushRef="#br0" timeOffset="32275.3047">11229 10843 23 0,'-32'41'11'0,"4"12"-8"0,24-40 20 0,1 3-22 15,-1 5 1-15,1-2 0 16,3 3 1-16,0-3-4 16,0-3 1-16,3 3-2 15,1-1 1 1,-1-2-6-16,1 0 0 15,-1-1-2-15,1 1 1 16</inkml:trace>
  <inkml:trace contextRef="#ctx0" brushRef="#br0" timeOffset="32470.0002">11095 11100 23 0,'14'-9'11'0,"21"-13"-11"16,-21 16 21-16,4-4-21 15,0 4 1-15,6 3 0 16,5 0 0 0,2 0-3-16,-2 3 1 15,-8 3-4-15,-4 6 1 16,-6 1-3-16,-11-1 0 16</inkml:trace>
  <inkml:trace contextRef="#ctx0" brushRef="#br0" timeOffset="32620.176">11183 11223 24 0,'-42'22'12'0,"13"-10"-5"15,26-9 21-15,-1-3-27 0,4 0 1 16,0 0 1-16,11 0 0 16,3-6-4-16,7-7 1 15,8-5 0-15,9-4 0 16,8-3-6-16,4-7 1 16,2-2-5-16,5-4 0 0</inkml:trace>
  <inkml:trace contextRef="#ctx0" brushRef="#br0" timeOffset="32841.3259">11695 10602 31 0,'14'-16'15'0,"7"-12"-14"16,-14 25 25-16,4 0-25 16,3 3 0-1,0-4 2-15,3 4 0 16,-3 4-4-16,4 5 1 0,-4 7 2 15,-7-1 0-15,-7 7-1 16,-3 0 1-16,-1 0-6 16,-6 6 1-16,-1 4-6 15,-3 2 1-15,-4 1-3 0,-3 2 0 16</inkml:trace>
  <inkml:trace contextRef="#ctx0" brushRef="#br0" timeOffset="33125.9623">11613 10828 19 0,'11'-26'9'0,"21"-11"-8"0,-22 27 15 0,4 4-15 16,1 0 0-16,2 0-1 31,1-1 1-31,0 1-1 16,-1-3 0-16,-3 6 0 16,-3 6 1-16,-4 0-1 0,-7 12 1 15,-7 7-1-15,-4 7 1 16,1 5 1-16,-4 1 1 15,3-4 0-15,0-3 0 16,4-3 1-16,4-6 0 0,3-13 0 16,0-2 0-16,7-8-1 15,3-8 0-15,1-7-4 16,3-9 1-16,0 0-6 16,4-7 1-16,3 1-6 15,0-4 1-15</inkml:trace>
  <inkml:trace contextRef="#ctx0" brushRef="#br0" timeOffset="33292.6948">11860 10376 28 0,'-35'31'14'0,"32"23"-9"0,-1-39 21 16,1 4-25-16,-5 6 0 0,1 10 0 15,0-1 1-15,0 10-3 16,0 0 0-16,-3 6-4 15,3 0 1-15,0-6-6 0,-4 3 1 16</inkml:trace>
  <inkml:trace contextRef="#ctx0" brushRef="#br0" timeOffset="34110.0057">11628 10950 17 0,'-4'-32'8'0,"22"7"-1"0,-11 16 7 0,3-4-13 16,4 1 0-16,4 2 0 15,0 1 1-15,-1 0-3 32,1 2 1-32,0 4 1 15,-4 3 0-15,-4 10-2 16,-3 2 1-16,-7 1-1 16,-3 6 0-16,-4 9 0 0,-4 0 0 15,-3 3 1-15,0-2 0 0,0-11 2 16,3 1 1-16,4-9 1 15,4-4 0-15,3-6 0 16,7-10 0-16,3-8-1 16,4-1 1-16,4-3-2 15,-4-6 1-15,4 3-4 0,7 3 1 16,-4 0-4-16,-11 12 1 16,1 4-4-16,-8 9 1 15,-6 7 0-15,-4 5 0 16,-4 10 0-16,1 7 1 0,-4-1 4 15,-4-3 0-15,0 4 3 16,1-7 1-16,3-3-1 31,3-7 0-31,4-2 0 16,0-4 0-16,7-6-1 16,0-3 1-16,7-3-2 0,3-3 0 15,5 3 0-15,-1 0 0 16,0-7 0-16,0 1 0 15,0 3 0-15,-3-1 1 16,-4 1 0-16,-7 6 1 0,0 0 0 16,-4 3 0-16,1 4 0 15,-4-1 1-15,-1 3-1 16,1 1 0-16,4-4-1 16,-1-3 1-16,4 0-1 15,4-3 0-15,-4 0-1 16,7-3 1-1,0 3-2-15,0-6 1 16,4 6-3-16,-4-3 0 16,-4 3-1-16,-3 0 1 15,-3 3-2-15,-1 3 0 0,-3 3 1 16,-7 7 0-16,-4 3 2 16,-3 3 1-16,0 0 3 15,0-6 0-15,3 2 3 16,4 1 1-16,4-6 0 15,2-7 1-15,8 0 0 16,4-6 1-16,7 0-3 16,3-3 0-16,3-3-2 0,5-7 1 15,9 1-4-15,5-4 1 16,2 0-10-16,8 1 1 16,11 2-5-16,-4 1 1 0</inkml:trace>
  <inkml:trace contextRef="#ctx0" brushRef="#br0" timeOffset="34543.6895">12174 10589 38 0,'14'-15'19'0,"46"-1"-19"16,-38 13 33-16,2 3-33 15,15-3 1-15,3-4-2 16,4 1 1-16,-3-7-5 0,-5 4 1 15,-6-3-7-15,-4 5 1 16,-6 10-1-16,-8 4 0 16</inkml:trace>
  <inkml:trace contextRef="#ctx0" brushRef="#br0" timeOffset="34992.9454">12453 10567 18 0,'-60'7'9'0,"21"2"-6"16,32-9 15-16,-3 3-18 0,-1 3 1 15,0-3-1-15,1 4 1 16,3-4-3-16,0 3 1 31,3-3-1-31,1 4 0 16,3-1 0-16,-4 3 0 15,1 1 0-15,-1 5 1 0,1-2 1 16,-4 3 1-16,0 9 1 16,-1 3 1-16,-2 3 1 15,-1-3 1-15,1 4 0 16,3-10 0-16,0-7-1 15,3 1 1-15,-3-10-2 0,7-2 1 16,0-14-2-16,7-6 0 16,0-2-1-16,4-7 1 15,6 3-1-15,1 6 0 16,3 0 0-16,4 4 0 16,7-1 0-16,3 4 0 0,0-1-1 15,0 4 1-15,-6 0 0 16,-1 6 0-16,-7 0 0 15,-7 6 0-15,-7 3 0 32,-7 4 0-32,-7 9-3 15,-3 0 1-15,-8 3-3 0,-10 0 0 16,3-3-3-16,0-3 0 16,4-7-4-16,3-8 1 15,8-11 0-15,3-2 0 0</inkml:trace>
  <inkml:trace contextRef="#ctx0" brushRef="#br0" timeOffset="35411.9371">12400 10774 16 0,'35'-12'8'0,"-17"-1"-6"16,-11 13 12-16,-3 0-13 15,-1 6 0-15,-3 1 2 16,-3 2 1-16,-4 4-4 16,-8 2 0-16,1-2 4 15,-3 3 1 1,6-4-2-16,1-3 1 15,2 1-2-15,5-10 1 0,3 3-2 16,11-6 0-16,3-3-1 16,7 2 0-16,-4-2 0 15,5-6 0-15,-5 2 0 16,1 4 0-16,-4 0 0 16,-3 6 0-16,-1 0 0 0,-6 3 1 15,-8 3-1-15,-6 7 0 16,-4 5 0-16,-15 1 0 15,1 3 0-15,0 0 0 16,0 0 1-16,6 0 1 16,5-9 0-16,3-1 1 0,3 1 1 15,4-7 0-15,7-3 0 16,7-6 1-16,14-3-1 16,15-4 0-16,9-2-2 15,5-4 1-15,-4 0-4 16,0 4 0-16,3 2-7 15,-10 4 0-15,10 3-6 0,-3-3 0 32</inkml:trace>
  <inkml:trace contextRef="#ctx0" brushRef="#br0" timeOffset="36226.7731">7366 11869 22 0,'-11'-7'11'0,"8"4"3"15,3 3 11-15,0 0-21 16,7-6 1-16,0 0 3 0,4-1 0 15,3 4-10-15,10-3 0 16,5 3 6-16,2 0 1 16,1-4-4-16,3 1 0 15,1 0-7-15,-8 0 1 16,0-1-7-16,-7 1 1 0,-3 0-3 16,0-4 1-16</inkml:trace>
  <inkml:trace contextRef="#ctx0" brushRef="#br0" timeOffset="36512.4044">7701 11699 14 0,'-21'0'7'0,"-11"13"2"16,22-7 9-16,-4 7-17 16,-4 5 0-16,-3 4 0 15,0 7 1-15,-1 5-3 16,1 4 1-16,4 6-2 16,-1-7 1-16,7 1-3 0,1-4 0 0,3 1-2 15,-4-7 1-15,4-6 2 31,0-6 1-31,4-4 5 16,-1-2 1-16,4-7 4 16,0-3 0-16,4-3 2 15,6 0 0-15,4-4-3 0,4 1 1 16,3-7-4-16,0 1 1 16,7-7-9-16,4 3 1 15,0-2-8-15,-4-4 1 0,4 3-2 16,0-3 1-16</inkml:trace>
  <inkml:trace contextRef="#ctx0" brushRef="#br0" timeOffset="36845.9815">7825 11787 26 0,'-7'-6'13'0,"7"3"-6"16,0 3 25-16,0 0-30 0,3-7 1 16,1-2 0-16,3 0 0 31,3-4-4-31,-3 1 0 15,4 2 1-15,-4 1 1 0,0 2-4 16,-7 7 0-16,0 0-1 16,-4 7 0-16,-3 2 0 15,-3 7 0-15,-1-1 3 16,-3 4 1-16,4-3 3 16,-1 0 0-16,0 6 3 0,1 0 1 15,3-4 0-15,3 1 1 16,1-3-3-16,3-7 0 15,3 7-2-15,4-10 1 16,4-3-4-16,3-6 1 16,4-3-6-16,-4-7 1 0,0 7-6 15,0 0 0-15,-3 3-5 32,-1 3 0-32</inkml:trace>
  <inkml:trace contextRef="#ctx0" brushRef="#br0" timeOffset="37505.7063">7758 12022 28 0,'-18'50'14'0,"-3"13"-7"0,10-47 22 15,-3 3-27-15,0 3 1 16,-7 6 2-16,3 0 1 16,1-3-7-16,6 0 0 0,0-6 4 15,4-3 1-15,4-7-1 16,3-9 0-16,7-6-1 15,3-7 0-15,1-6-1 16,3 1 1-16,4-11-2 0,-1 1 1 16,1-6-1-16,0 2 0 15,3 7 0-15,0 0 0 16,0 10-1-16,0 5 1 16,-3 7 0-16,-4 9 0 15,-3 7 0 1,-4 6 0-16,-4-1 1 15,-3 8 0-15,-3 2 0 16,-4 3 0-16,0-3-4 16,0 1 1-16,-4-4-4 0,0-7 0 15,4-5-4-15,0 0 0 16,0-4-3-16,0-6 0 16,0-6 3-16,4-6 1 15,-1-4 4-15,1-6 0 16,3 0 6-16,0 1 0 0,3 2 4 15,4 0 0-15,4 4 1 16,-1-1 0-16,1 1 0 16,-1-4 1-16,1 10-2 15,0 2 1-15,-4 8-1 16,-7-1 0-16,-4 3-1 16,-3 7 0-1,-3 2 0-15,-1 1 0 16,0 0-1-16,1-1 1 15,3 1-1-15,0-4 0 0,3-2-1 16,1-1 1-16,6-2-2 16,4-4 1-16,4-3-1 15,3-7 1-15,0 1-5 16,4-3 1-16,-1-1-6 16,1 1 0-16,-4 3-7 15,0 9 0 1</inkml:trace>
  <inkml:trace contextRef="#ctx0" brushRef="#br0" timeOffset="38461.7516">7694 12624 25 0,'-25'22'12'0,"18"47"-2"0,4-62 11 16,-1 5-19-16,1 1 0 15,-1-1 1-15,4 1 0 16,0-4-4-16,0-3 0 16,4-2 3-16,-1-4 0 0,4-7-1 15,4 1 0-15,0-13 0 16,-1-9 0-16,4-7-1 16,0-5 1-16,4-1-1 15,3-6 1-15,0 9-1 16,4 7 1-16,0 9-1 15,-4 6 1-15,0 4 0 16,-3-1 1-16,-1 13-1 0,-6 6 0 16,-4 10 1-16,-4 3 0 31,-3 6 0-31,-3 13 0 0,-4-7-3 16,-4 7 0-16,-6-7-2 15,3-6 0-15,-4 0-3 16,0-6 1-16,1-3-2 15,3-4 1-15,-1-5 2 16,5-4 0-16,3-3 1 16,0-10 1-16,7-2 1 0,3-4 1 15,1 0 0-15,3 1 1 16,3-4 0-16,5 0 1 16,-1 3 0-16,3 4 1 15,-3 2-1-15,0 4 1 16,-3 9-1-16,-7 4 1 0,-4 2-2 15,-4 7 1-15,-3 6-1 16,-4-4 1-16,-3 4-1 16,0 0 0-16,0-3 0 15,0-3 1-15,3-4-1 16,1-2 1-16,3-4-1 16,3-3 0-16,4-3 0 0,0 0 1 31,7-3-2-31,4-6 1 15,3-7-1-15,4 0 1 0,-1-3-3 16,-3 4 1-16,4-1-4 16,-4 4 1-16,4 2-2 15,-11 10 1-15,0 6-2 16,-7 4 1-16,0 2 0 16,-4 1 1-16,-3-4 2 0,-7 4 1 15,4-1 0-15,-5 1 1 16,1-4 0-16,4 1 0 15,-1-1 1-15,1-3 0 16,3 4 0-16,0-4 1 16,3 3 1-16,4-2 0 0,0-4 0 31,0 0 0-31,0 0 0 16,0-3 0-16,0 0-1 15,4 3 1-15,-1 0-2 16,1 1 1-16,-1-1 0 15,1-3 0-15,-1 3-1 16,1 0 1-16,-1 0-2 0,1 0 0 16,-1 0-2-16,1 1 1 15,-1-1-4-15,-3 0 0 0,4 0-1 16,-1 0 0-16</inkml:trace>
  <inkml:trace contextRef="#ctx0" brushRef="#br0" timeOffset="38713.6243">7708 12966 16 0,'-17'-9'8'0,"27"9"-3"16,-10 0 15-16,0 0-19 16,4 0 1-16,3-3 0 15,3-1 0-15,1-2-2 16,3-3 1-16,4-1 2 15,-1-2 0-15,4-4-1 16,1 0 0-16,2 1-1 16,-3-1 1-16,1 0-6 15,2 4 0-15,1 2-5 0,-4 4 1 16</inkml:trace>
  <inkml:trace contextRef="#ctx0" brushRef="#br0" timeOffset="39443.834">7818 12925 20 0,'-15'10'10'0,"12"-7"-4"15,3-3 12-15,-4 3-16 16,4 0 0 0,0-3 1-16,0 3 1 15,0-3-5-15,0 0 1 16,4 3 2-16,3 1 1 0,4-4-2 15,-1 0 1-15,1 0-2 16,-1-4 1-16,1 1-1 16,-4-3 1-16,0 0-1 15,-3 0 1-15,-1-1 0 16,-3 1 0-16,0 0-2 16,0 3 1-16,0 3-1 0,-3 0 1 15,-1 0-1-15,0 0 0 16,1 3-2-16,-1 0 1 15,1 0 0-15,-1 3 1 16,4 1 0-16,0-4 0 0,0 6 0 16,-3 7 0-16,3 6 1 15,0 3 1-15,0 3 0 16,-4 3 0-16,1 1 0 16,-1 2 0-16,1-6 0 15,-1 4 1-15,1-7-3 31,-1-6 1-31,4-4-3 16,0-5 0-16,0-7-4 0,0-3 1 16,4-13-3-16,-1-2 1 15,1-4 0 1,-71 57 8-16,134-107 1 16,-71 50 0-16,-3 3 4 15,0 10 1-15,0 6 3 16,-4 3 0-16,4 3-2 15,-3 0 0-15,3 1-2 16,0-1 1-16,3-3-2 0,4 0 0 31,0-3-2-31,7-3 0 16,4-3-1-16,3-7 0 16,0 1-1-16,4-1 1 0,3 1-1 15,0-4 1-15,0 3-1 16,11 4 1-16,-7 6-1 15,3-3 0-15,0 2-1 16,-3 4 0-16,-1 0-4 16,-2 0 1-16,-5-6-8 15,4 9 0-15</inkml:trace>
  <inkml:trace contextRef="#ctx0" brushRef="#br0" timeOffset="40458.6096">7765 13427 19 0,'3'-12'9'0,"4"5"1"0,-7 7 5 0,0 0-11 31,0 0 0-31,-3 3 2 16,-1 4 1-16,-3 2-8 16,0 4 0-16,0 2 5 15,-7 1 1-15,-4 12-3 16,-6 7 1-16,-5 2-2 0,1 1 1 15,0 0-2-15,-4-7 1 16,11-3-1 0,7-6 0-16,3-6-1 15,4 0 1-15,7-7 0 16,11-3 0-16,6-9 0 16,8-6 0-16,3-13 0 0,-3-3 1 0,0-7 0 15,-1 1 0-15,-2 3 0 16,-1 6 0-16,-4 0-2 15,1 3 1-15,-4 0-4 0,0 3 0 32,-3 4-3-32,-4 3 1 15,0-1-5-15,-3 1 1 16,-4 2-1-16,-8-2 0 16</inkml:trace>
  <inkml:trace contextRef="#ctx0" brushRef="#br0" timeOffset="40640.0513">7733 13424 26 0,'-7'6'13'0,"3"38"-8"15,4-34 26-15,0 8-29 16,-3 17 0 0,-15 43 2-1,1-2 0-15,-1 2-5 0,4-12 0 16,-4-13 2-16,4-6 0 16,0-6-5-16,7-3 0 0,3-13-4 15,1-13 0-15,6-9-3 16,4 0 0-16</inkml:trace>
  <inkml:trace contextRef="#ctx0" brushRef="#br0" timeOffset="41086.9274">7645 13869 28 0,'-4'-12'14'0,"-13"18"-9"16,13-3 26-16,-3 0-28 16,0 0 1-16,0 4 1 31,3-4 1-31,4 0-7 0,4 0 0 15,3-3 4-15,7-3 1 16,7-10-4-16,0-9 1 0,1-6-5 16,2 0 1-16,1-10-6 15,0 1 0-15,3-7-5 16,-3 9 1-16,-4 10 1 16,0 3 1-16,-4 7 8 15,-84 55 3 1,149-77 5-16,-68 43 1 15,3 3 4-15,-3-5 1 16,8-4 0 0,-1 3 1-16,3-13-7 15,-2-2 0-15,6-4-3 16,-3 4 1-16,-4-4-1 16,0-3 1-16,-3 0-1 15,-8 4 0-15,-6-1 0 16,-11 3 0-16,-8 4 0 15,-9 3 0-15,-1 6-2 0,0 3 1 16,1 3-2-16,-1 7 1 16,4-4-6-16,3 7 1 15,4 3-6-15,4 6 1 16,6-3-4-16,8-1 0 0</inkml:trace>
  <inkml:trace contextRef="#ctx0" brushRef="#br0" timeOffset="41426.0285">8181 13546 22 0,'-4'-15'11'0,"-3"2"-6"16,4 13 16-16,-1 6-18 15,-6 1 0-15,-4 8 0 16,-8 4 0-16,-6 6-5 16,0 3 1-1,3 1 3-15,4-4 0 16,0-3-5-16,7-4 0 0,0-5-4 15,3 0 0-15,4-4-1 16,4-6 1-16,3 7 0 16,0-4 0-16,3 0 7 15,1 0 0-15,-1 7 5 16,1-1 0-16,-1 1 2 16,1 3 0-16,-4-1-1 15,0 4 1-15,0 3-3 16,0 0 0-16,0 0-5 0,0-3 0 15,0-4-5-15,0-2 0 16,0-7-3-16,-4-3 1 16</inkml:trace>
  <inkml:trace contextRef="#ctx0" brushRef="#br0" timeOffset="41607.41">7909 13919 21 0,'-14'-22'10'0,"11"19"-3"15,3 3 18-15,0 0-21 0,0 0 0 16,7 0 2-16,7-3 1 15,-4 0-9-15,8 3 1 16,14-9 5-16,0 2 1 16,6-2-3-16,-2 0 0 15,-5-4-3-15,-2 7 1 0,-1-4-6 16,-7 13 0-16,-3 4-6 16,-11 2 1-16</inkml:trace>
  <inkml:trace contextRef="#ctx0" brushRef="#br0" timeOffset="41822.9956">7980 14023 24 0,'-50'16'12'0,"29"-10"1"0,18-6 15 0,-4 0-23 15,3 0 1-15,4 0 2 16,0 0 1-16,11-3-12 16,-1 0 1-16,8-4 7 15,3 1 0-15,7-3-2 16,4-1 0-16,0-5-4 15,-4 5 1-15,0 1-6 0,-3 2 1 16,-4 4-9-16,-7 3 1 16,0 7-2-16,-10-1 0 0</inkml:trace>
  <inkml:trace contextRef="#ctx0" brushRef="#br0" timeOffset="42092.1167">7458 14515 25 0,'-50'16'12'0,"36"-13"-5"0,14-3 21 0,0 0-23 16,0 0 0-16,11-3 4 16,3-3 0-1,14-1-11-15,4-2 1 16,7 0 7-16,3-1 1 0,-7-2-4 15,1 2 1-15,-5 1-2 16,1-4 1-16,0-6-4 16,0 1 1-16,-4-1-6 15,-3 0 0-15,-1 6-9 0,-6 7 0 16</inkml:trace>
  <inkml:trace contextRef="#ctx0" brushRef="#br0" timeOffset="42307.9316">7560 14556 31 0,'-14'6'15'0,"10"-6"-4"15,4 0 16-15,4 0-26 32,7-3 1-32,-1 0 0 15,4-3 0-15,4-1-3 0,3-2 1 16,-3 0 1-16,-1-1 0 15,1 1-4-15,-4-1 1 16,-3 4-6-16,-1 3 1 0,-3 3-5 16,0 3 1-16</inkml:trace>
  <inkml:trace contextRef="#ctx0" brushRef="#br0" timeOffset="42574.8303">7648 14565 14 0,'-17'13'7'0,"-19"9"2"16,33-19 5-16,-4 6-12 0,0-2 0 15,3-1-1-15,-3 3 1 32,0 1-3-32,0 5 1 0,3 4 1 15,1 3 0-15,-1 0-1 16,1-3 0-16,-1 0 0 16,1 3 0-16,3-7-1 15,-4-5 1-15,1-1 0 16,3 1 1-16,3-7 0 15,4-3 0-15,4-3 0 0,0-4 1 16,3-8 0-16,3 2 0 16,1-12-3-16,7 0 1 15,-4 6-8-15,-4-3 1 0</inkml:trace>
  <inkml:trace contextRef="#ctx0" brushRef="#br0" timeOffset="42860.3904">7839 14089 33 0,'-7'-10'16'0,"3"39"-14"16,4-11 27-16,0 14-26 16,-3 18 0-16,-1 3 3 15,1 10 1-15,-1 0-9 0,4-10 1 16,0 0 5-1,7 4 0 1,0-4-2-16,4-9 0 16,-1-3-2-16,1-13 1 0,-1-6 0 15,1-13 0-15,0-6-3 16,6-12 1-16,-6-16-6 16,-1 9 1-16,1-6-8 15,0-6 1-15</inkml:trace>
  <inkml:trace contextRef="#ctx0" brushRef="#br0" timeOffset="43054.165">7941 14079 41 0,'-7'3'20'0,"11"1"-14"16,-4-4 32-16,3 6-36 15,-3-6 0-15,7 6 0 0,0 0 1 16,4-2-5-16,3 2 0 15,3 0-3-15,1-3 0 0,0 7-9 16,3 2 0-16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20:04.85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7606 4982 21 0,'-14'-9'10'0,"17"12"-3"0,-3-3 10 15,4 3-14-15,6 0 1 0,5 1 0 16,2 5 0-16,1 0-6 15,-1 1 1-15,1 2 3 16,-4 1 1 0,0-1-2-16,0 7 1 15,-3-6-5-15,-7-1 1 16,-4 7-2-16,-4 3 1 16,-3 3-2-16,-18-6 1 15,-3 0-1-15,-7 0 1 16,-1-4 3-16,1 1 1 0,3-7 2 15,4 1 0-15,11-10 1 16,6-3 1-16,15-7 0 16,10-5 0-16,7-4-1 0,7 3 1 15,4 0-3-15,-4 4 1 16,0 2-2-16,-3 4 1 16,-7 3 0-16,-4 3 0 15,-4 9-1-15,-6 13 1 0,-4 0-1 16,-11 3 1-16,-6 7 0 31,-8 2 1-31,0-6-1 16,0 1 0-16,4-10 0 15,4-4 0-15,6-2-1 16,4-7 1-16,7 0-1 16,7-3 1-16,4 1-1 15,10-8 1-15,4-2-1 0,-4 0 0 16,0 0 0-16,-3 2 1 15,-1-2-1-15,-6 6 0 0,-1 6 0 16,-6 7 0-16,-4 3 0 16,-7 6 0-16,-4 0 0 15,-3-4 0-15,0-2 0 16,-4-3 0-16,4-4 0 16,4 0 0-16,-1-2 0 15,4-1 0-15,7-3 0 0,0-3 1 16,7 0-1-16,7 0 0 15,0-3 0-15,0 0 1 16,-3 0-1-16,0 3 0 16,-4 3 0-1,-7-3 1-15,3 3-1 16,-10 3 0-16,-3 4-1 16,-5-1 1-16,1 4-1 15,-3-4 1-15,6 0-1 16,-3 1 1-16,3-1-1 15,1-2 1-15,6-1-1 0,1 0 1 16,6 7 0-16,1-4 0 16,-1 4 0-16,-3 5 0 15,7 4 1-15,-7-3 0 0,0 9 0 16,-3 1 1-16,-1 2-2 16,-3-3 1-16,-3-3 0 15,-1 3 0-15,4-6-3 16,-4-6 1-16,4 0-6 15,0-7 0-15,7-9-5 0,11-9 0 16</inkml:trace>
  <inkml:trace contextRef="#ctx0" brushRef="#br0" timeOffset="226.537">7863 5418 25 0,'-7'-31'12'0,"18"18"0"0,-11 13 16 0,7 0-27 0,0 0 0 0,0 7 0 31,4-4 1-31,6 3-3 16,-3 0 1-16,8 1 2 16,-5-1 0-16,4 0-6 15,-3-3 1-15,3 4-7 16,-7-7 1-16,8 0-2 0,-5-7 1 15</inkml:trace>
  <inkml:trace contextRef="#ctx0" brushRef="#br0" timeOffset="568.863">8160 5124 17 0,'-4'3'8'16,"15"-3"-1"-16,-8 3 14 0,1 9-17 15,-4 4 1-15,-4 9 2 16,-6 6 1-1,-4 7-10-15,-11 15 0 16,-7 1 6-16,0-4 1 16,1 3-3-16,-1-3 1 15,0 7-1-15,4-4 0 0,3 4-5 16,1-17 1-16,9-5-6 16,5-10 0-16,10-19-4 15,7-3 1-15</inkml:trace>
  <inkml:trace contextRef="#ctx0" brushRef="#br0" timeOffset="831.496">8287 5155 31 0,'-7'3'15'0,"3"-16"-15"16,4 13 28-16,4 0-27 31,-1 7 1-31,4-4 0 0,4 6 1 16,-1-2-4-16,1 5 1 15,3-6 2-15,0 1 0 16,0-1-4-16,0-3 1 16,-3 3-6-16,0 1 0 15,-1-7-4-15,-10 9 0 16</inkml:trace>
  <inkml:trace contextRef="#ctx0" brushRef="#br0" timeOffset="1419.4905">8213 5453 24 0,'0'12'12'0,"28"-43"-12"0,-21 22 19 16,4-4-18-16,-1 4 0 16,4-4 0-16,0 1 1 15,4 2-3-15,0 4 1 0,-1 3 0 16,-6 6 1-16,-4 6 0 31,-4 7 1-31,-6 3-1 16,-4 6 1-16,-4 0 0 15,1-3 0-15,-1 0-1 16,0-7 1-16,1 1-1 16,3-3 0-16,3-4-1 15,1-3 1-15,3-6-1 0,0 0 1 16,7-3-1-16,3 0 0 15,1-6 0-15,3 2 0 16,0-2-1-16,0-4 1 0,-3 7 0 16,-4 9 0-16,-3 0-1 15,-8 1 1-15,-3 8 0 16,-4 4 1-16,-3 3-1 16,0 3 0-16,4 0 1 15,-1 0 0-15,0-7 0 0,4 1 0 16,0 0 0-16,4-7 0 15,-1 0 0-15,4-6 1 16,4 1-2-16,3-4 1 31,0-7 0-31,3-2 0 16,5-4-1-16,-1-2 1 0,0-4-1 16,0 3 0-16,-4 4-1 15,-2 2 1-15,-8 10-1 16,0 3 0-16,-4 7 0 15,-3 2 1-15,-4 7 0 16,1 9 0-16,-1 10 1 16,-3 6 0-16,0 6-1 0,0 0 1 15,7 0-10-15,3-9 1 16,11 3-3-16,7-13 1 0</inkml:trace>
  <inkml:trace contextRef="#ctx0" brushRef="#br0" timeOffset="2119.0309">8855 5192 16 0,'-21'7'8'0,"10"34"-1"15,11-41 8-15,0 0-15 16,7-4 0-16,4-5 1 0,6-7 1 0,4 7-2 16,4-4 0-16,3 7 1 15,-6 3 0-15,-5 12 0 16,-3 7 1-16,-7 12-1 16,-10 7 1-16,-8 12 0 15,-6 3 1-15,-8 0 0 16,0 0 1-1,-3-3-1-15,7-6 1 16,0-3-1-16,10-1 1 16,4 7-1-16,7-3 0 15,0 0-1-15,3 0 0 0,5-1 0 16,-1 1 0-16,0 0-1 16,-4 0 1-16,1-13 0 15,-1-3 0-15,1-6-4 16,3-4 1-1,7-2-12-15,4-16 1 16</inkml:trace>
  <inkml:trace contextRef="#ctx0" brushRef="#br0" timeOffset="2803.9243">9412 5105 23 0,'-25'-7'11'0,"25"17"1"15,0-10 4-15,4 3-15 16,-1 0 1-16,5 0 0 16,2 0 0-16,1 1-3 15,3-1 1-15,0 0 1 16,-3 0 0-16,-4 3-3 16,-4 7 1-1,-6 6-2-15,-8 9 1 16,-3 3-1-16,-4 0 0 0,-6 1 0 15,-5-1 0 1,1 1 4-16,3-7 0 0,4-3 0 16,7-7 1-16,7-5 0 0,11-7 1 15,3-6-1-15,10-7 1 16,1 1-2-16,3-4 1 16,0-2-1-16,0 2 0 15,4 1-1-15,-4-1 1 16,-3 7-1-16,-4 3 0 15,-3-1 0 1,-8 8 0-16,-3 2 0 16,-3 13 0-16,-4 0-1 15,-4-1 1-15,0 4 0 16,-3 3 0-16,-7 0 0 16,-7 1 1-16,-4-1-1 0,0 0 0 15,-3 0 0-15,3-3 1 16,1-3 0-16,2-1 0 15,5-2 0-15,6 0 0 16,4-7 0-16,7-3 1 0,10 1 0 16,8-7 0-16,7-7-2 15,10-2 1-15,7-7 0 16,0-2 0-16,4 2 0 16,7-3 0-16,3-6-1 15,11 3 1 1,11-6 0-16,7 3 1 15,-8 0-1-15,-6-7 0 16,-4 1-2-16,-7 6 1 16,-8 0-4-16,1 0 1 15,-10 6-4-15,-8 6 0 16,-7 1-4-16,-7 9 1 0,-10-4-1 16,-11 14 1-16</inkml:trace>
  <inkml:trace contextRef="#ctx0" brushRef="#br0" timeOffset="3105.205">9536 5657 23 0,'-71'69'11'0,"22"18"-8"0,38-71 22 16,4 6-22-16,0-9 0 15,3 2 2-15,4-5 0 16,0-4-7-16,7 0 1 16,1-9 4-16,6 3 1 15,0-6-3 1,-4-7 1-16,1 7-1 15,0-10 1-15,-4 7-1 16,-4-1 0-16,-3 7 0 16,-7 3 0-16,-4 3-1 15,1 7 1-15,-4-1-1 16,-4 7 1-16,-3-7-1 0,7 1 1 16,0-4-1-16,7-3 0 15,3-6-3-15,8-9 1 16,3-7-5-16,3-10 1 0,4 1-6 15,11-9 0-15</inkml:trace>
  <inkml:trace contextRef="#ctx0" brushRef="#br0" timeOffset="3452.7025">9701 5268 16 0,'15'-28'8'0,"-5"12"4"0,-10 10 5 16,-3 9-13-16,-4 16 0 15,-8 12 2-15,-2 16 1 16,-1 3-8-16,-3 7 0 15,3-1 6 1,4 7 0-16,4-1-3 16,3 7 1-16,7-9-2 15,0-4 1-15,3-9-2 16,1-6 1-16,6-13-3 16,8-6 0-16,7-12-3 15,-1-10 0-15,1-10-1 16,-7-8 0-16,-4-4-1 0,-7 0 1 15,-7 0 3-15,-7 0 1 0,-11 0 4 16,-3 0 1-16,-4 6 1 16,0 4 1-16,1 2 0 15,-1 1 0-15,7 3-2 16,1-1 1-16,6 1-7 16,8 0 0-16,6-7-7 15,8-6 1-15</inkml:trace>
  <inkml:trace contextRef="#ctx0" brushRef="#br0" timeOffset="3620.1425">9874 5161 41 0,'4'13'20'0,"3"-20"-23"0,0 11 36 0,0 2-33 15,0-6 1-15,4 6 0 16,-1-3 1-16,4 0-8 15,4-3 1-15,0 3-6 0,6-3 0 16</inkml:trace>
  <inkml:trace contextRef="#ctx0" brushRef="#br0" timeOffset="3904.7241">10220 5280 37 0,'-28'-9'18'0,"63"-4"-15"15,-21 13 26-15,7 3-29 16,8 4 1-16,2-7 0 15,1 0 0-15,0 0-1 16,3-3 0-16,0-7-5 16,-3 4 0-16,-4 3-6 0,1-3 0 15</inkml:trace>
  <inkml:trace contextRef="#ctx0" brushRef="#br0" timeOffset="4048.8039">10463 5224 29 0,'-24'16'14'0,"6"37"-8"0,11-41 18 0,-4 10-24 16,1 7 1-16,3-1-1 15,0 6 1-15,0-2-6 16,-4 2 0-16,4 1-4 16,3-1 0-16</inkml:trace>
  <inkml:trace contextRef="#ctx0" brushRef="#br0" timeOffset="4232.9833">10111 5763 41 0,'-15'0'20'0,"12"-22"-16"16,3 22 37-16,3 0-37 15,8 0 0-15,3-3 1 16,18-3 1-16,10-4-8 16,15-5 0-16,-1-4 5 15,1-3 0-15,6-6-9 16,1 3 0-16,17 0-10 15,3-4 1-15</inkml:trace>
  <inkml:trace contextRef="#ctx0" brushRef="#br0" timeOffset="4670.5762">11067 4926 41 0,'-25'47'20'0,"4"0"-18"16,10-28 25-16,-3 12-27 16,-4 16 0-16,-3 10 1 15,0 9 0-15,3-1-1 16,1-2 0-16,3-6 0 16,0-14 1-16,7-5-2 15,-1-10 0-15,12-12-2 16,3-10 1-16,4-6-1 0,3-19 0 15,0-18-1-15,11-23 1 16,-4-9 2-16,0-6 1 16,4 9 2-16,3 3 0 15,0 7 2-15,4 9 1 16,-4 9 0-16,0 16 1 16,0 10-1-16,1 9 0 15,-1 0-2-15,-3 9 1 0,-4 9-2 16,-7 11 0-16,-4 11 0 15,-10 7 0-15,-3 6 0 16,-4 7 0-16,0 2-4 16,-4-5 1-16,-3 2-8 15,0-6 0-15,-4-6-7 0,4-6 1 16</inkml:trace>
  <inkml:trace contextRef="#ctx0" brushRef="#br0" timeOffset="4857.4776">11088 5249 28 0,'-25'0'14'0,"36"-16"-8"0,-11 16 16 0,7 0-22 16,0 3 0-16,3 1 0 16,1-1 0-16,0 3 0 15,-1 0 0-15,4 7-2 16,-3-4 0-16,-4 4-4 15,-4 2 1-15,-6 1-4 16,-4 0 1-16</inkml:trace>
  <inkml:trace contextRef="#ctx0" brushRef="#br0" timeOffset="5174.3714">11003 5434 21 0,'0'-6'10'0,"14"-7"-8"31,-10 10 17-31,3-3-19 0,0 3 0 16,3 3 1-16,1 0 0 15,3 0-1-15,-3 3 0 16,-1 0 0-16,1-3 1 16,-4 9 0-16,0 1 0 15,-7 2-2-15,-7 7 0 0,-4-3 0 16,1-1 0-16,-4 1-1 16,0 0 1-16,-1-4-1 15,5-2 1-15,-1-1 2 16,4-3 0-16,7-2 1 0,0-1 1 15,0-3 0-15,7-3 1 16,4-1-1-16,3-2 0 31,14-10-6-31,0 4 0 16,-3 6-5-16,-4 2 0 16</inkml:trace>
  <inkml:trace contextRef="#ctx0" brushRef="#br0" timeOffset="5521.6602">10749 5719 34 0,'-46'3'17'0,"39"7"-16"0,7-10 30 16,0 0-29-16,7-3 0 16,14 3 4-16,11-3 0 0,11-4-7 15,2-2 0-15,-2-4 4 16,6-2 1-16,-7 2-4 15,4-6 1-15,-3 4-5 16,-5-1 1-16,-9 0-1 16,-5 4 1-16,-6 2-2 15,-4 4 1-15,-7 3 1 0,-10 3 1 16,-8 6 2-16,-7 4 1 16,-3 8 0-16,-3 1 0 31,-8 3 0-31,-11 6 0 15,-2 4 0-15,-1-1 1 16,-7 4-4-16,10-1 0 0,12-6-8 16,13-9 1-16,15 0-2 15,-1 0 1-15</inkml:trace>
  <inkml:trace contextRef="#ctx0" brushRef="#br0" timeOffset="5750.1466">11035 5763 44 0,'10'-6'22'0,"1"-10"-23"0,-4 16 46 16,0 0-43-16,4 7 1 0,-1-1 0 16,8 6 1-16,0-5-5 15,3 5 0-15,0 10 3 16,0-6 1-16,4 6-2 16,3-7 0-16,0 1-2 31,0 3 1-31,-3-13-6 15,0 7 1-15,0-7-7 16,-1 3 0-16,8-5-4 16,-11 5 1-16</inkml:trace>
  <inkml:trace contextRef="#ctx0" brushRef="#br0" timeOffset="40169.5988">11169 12806 21 0,'-21'-3'10'0,"24"3"-1"0,-3 0 10 16,7-3-15-16,7 0 0 15,4-3 1-15,7-1 1 16,14-2-8-16,3-4 1 16,7-5 4-16,1-8 1 15,-4-2-2-15,-4-3 0 0,-7-7-2 16,-3 1 1-16,-4 5-5 15,-7 7 1-15,-7 3-4 16,-7 3 1-16,-7 4-3 16,-3 2 1-16,-8 4-1 15,-3 2 1-15,-3 14 3 16,-5 8 1-16,1 7 4 0,0 13 0 31,4 9 3-31,-5-3 1 16,-2 6 0-16,-1 6 1 15,-3 0 0-15,-1 13 0 16,5 3-1-16,3 3 0 0,-1 0-1 16,1-12 1-16,-3-4-1 15,2-9 0-15,1-12 0 16,4-13 1-16,-1-10-2 16,4-2 0-16,3-20 1 15,8-5 0-15,3-10-1 0,3 3 0 16,4-7-1-16,4 1 1 15,3 3 0-15,4 0 1 16,13 0-2-16,8 0 1 16,7 3-6-16,7 6 1 0,0-3-9 15,-4 1 0-15,4-4-2 16,-7 0 1-16</inkml:trace>
  <inkml:trace contextRef="#ctx0" brushRef="#br0" timeOffset="40339.5678">11737 12759 25 0,'-11'6'12'0,"1"-2"-6"0,10-4 22 16,0 3-27-16,0-3 1 15,7 0 0-15,3-7 0 16,1-5-3-16,7-7 1 16,10 0 1-16,0-6 1 15,-3 3-6-15,3 0 1 0,-3 0-7 16,-4 0 1-16</inkml:trace>
  <inkml:trace contextRef="#ctx0" brushRef="#br0" timeOffset="40639.7762">11797 12627 21 0,'-21'88'10'0,"-7"-6"-2"0,24-54 9 16,0 7-16-1,1 8 0-15,6 1 2 16,5 3 0-16,-1-3-4 15,3-3 1-15,1-3 2 16,6-10 0-16,5-12-3 16,2-1 1-16,1-2-4 15,-4-10 0-15,-3-6 0 16,-1-3 0-16,-10-10-1 16,-7 0 1-16,-7 0 2 0,-14-9 1 15,4 3 2-15,-1 10 0 0,0 9 0 16,-3 9 1-16,3 0-1 15,1 1 1-15,-1-1-2 16,4-6 0-16,7-10-6 16,7-15 1-16</inkml:trace>
  <inkml:trace contextRef="#ctx0" brushRef="#br0" timeOffset="40802.4587">11959 12433 27 0,'7'6'13'0,"-14"-15"-14"0,7 9 23 16,7 3-22-16,4 3 0 16,3 7 1-1,7-4 1-15,4 1-10 16,-1-1 0-16,8-3 0 16,-4 1 1-16</inkml:trace>
  <inkml:trace contextRef="#ctx0" brushRef="#br0" timeOffset="41105.1818">12217 12624 19 0,'-29'32'9'0,"19"-1"-2"0,6-18 16 0,1-1-20 16,-1 7 0-16,4 3 2 16,4 3 0-16,-1-3-6 15,4 3 1-15,4-9 4 16,3-4 1-16,4-2-2 31,-1-4 1-31,5-3-1 0,-1-3 1 16,-4-3-2-16,5-6 1 15,6-4-2-15,-4 0 1 16,-2 1 0-16,2-4 0 0,-10 7-2 16,-3-7 0-16,0 4-5 15,-8-7 1-15,-3 3-8 16,0 0 1-16,4-2-3 15,-8 2 0-15</inkml:trace>
  <inkml:trace contextRef="#ctx0" brushRef="#br0" timeOffset="41270.3863">12312 12580 24 0,'-7'44'12'0,"-7"25"-13"0,10-56 20 0,1 9-19 31,-1 6 0-31,1 7 1 16,-1-1 1-16,1 4-7 16,-4-1 0-16,3 1-2 15,1-4 1-15</inkml:trace>
  <inkml:trace contextRef="#ctx0" brushRef="#br0" timeOffset="41503.0843">12153 12991 25 0,'4'41'12'0,"6"9"-6"0,-3-37 22 0,0 9-25 15,4-4 1-15,3-5 2 0,4 6 0 32,3-10-7-32,0-2 1 15,0-7 4-15,11-4 0 16,0-5-1-16,-8-4 1 15,-2 1-2-15,2-4 1 16,-6 7-7-16,-4-10 0 0,-3 0-9 16,3-3 0-16</inkml:trace>
  <inkml:trace contextRef="#ctx0" brushRef="#br0" timeOffset="41740.5405">12661 12725 41 0,'7'-13'20'0,"7"16"-12"15,-7 0 28-15,8-6-35 16,2 3 1-16,4-3 0 16,8 0 0-16,-1-6-2 15,4 2 0-15,6-5 0 16,5-4 1-16,-1 4-7 0,-3-4 0 15,-7-3-8-15,-8-3 0 16</inkml:trace>
  <inkml:trace contextRef="#ctx0" brushRef="#br0" timeOffset="41889.5872">12859 12543 17 0,'-32'75'8'0,"-7"19"2"0,32-78-1 0,0 9-8 16,0 3 1-16,4 3 0 15,-1-2 0-15,4-7-4 0,0-4 0 16,4-2-3-16,3-6 0 16</inkml:trace>
  <inkml:trace contextRef="#ctx0" brushRef="#br0" timeOffset="42088.1714">12929 12411 26 0,'-3'-16'13'0,"6"45"-7"0,-3-17 21 0,-3 13-25 16,-1 7 0-16,1 12 0 16,-4 3 1-16,3-4-4 15,-3 1 1-15,4 3 0 32,-1-3 0-32,0-3-6 15,-3 3 1-15,4-6-6 0,-1-10 1 0</inkml:trace>
  <inkml:trace contextRef="#ctx0" brushRef="#br0" timeOffset="42436.9155">12668 12957 23 0,'0'-10'11'0,"14"-2"-8"16,-7 6 16-16,4-4-19 0,7 1 1 15,-1-4-1-15,4 1 1 31,4-1-1-31,-4 1 0 16,0 2 0-16,-3 7 1 16,-7 3-1-16,-4 6 1 0,-7 7-1 15,-4 2 1-15,-6 1-1 16,-4 6 1-16,-4 9 0 16,0 1 0-16,1-4 0 15,3 0 1-15,-1 0 0 16,5-6 1-16,3-9-1 15,3 0 1-15,4-7-2 16,4-3 1-16,3-3-1 0,3-3 1 0,5-3-1 16,2-4 0-16,1 10 0 15,-1-3 1-15,1 6-6 16,0 3 1-16,-1-2-8 16,8-4 1-16</inkml:trace>
  <inkml:trace contextRef="#ctx0" brushRef="#br0" timeOffset="42905.8032">13342 12442 31 0,'-42'41'15'0,"-1"125"-8"0,33-128 19 0,3 6-26 16,-7 0 0-16,-4 9 0 15,4 0 1-15,0 1-1 0,3-13 0 16,-3-1 1-16,4-8 0 16,2-10-1-16,5-10 1 15,6-18-1-15,8-16 1 16,3-9-1-16,0-20 0 15,7-14-1-15,4-11 1 0,7-5 0 16,0 6 0-16,-1 15 0 16,1 13 1-16,10 12 0 15,1 13 1-15,-4 13-1 16,-1 25 1-16,1 9 1 16,-7 16 0-16,-7 2 0 15,-8 11 0-15,-6 2-1 16,-4 4 0-16,-7 15 0 15,-11-3 1-15,-3-6-6 16,4-16 0-16,-15 7-6 16,0-10 1-16,4-16-6 15,3-6 0-15</inkml:trace>
  <inkml:trace contextRef="#ctx0" brushRef="#br0" timeOffset="43272.7634">13289 12860 28 0,'0'-26'14'0,"28"-17"-14"0,-17 39 20 16,3-5-20-16,4 0 0 31,3-4 2-31,0 4 1 16,11 2-5-16,-8 14 1 16,-6-1 0-16,0 10 1 0,-15 9-1 15,-6 9 1-15,-4 4-2 0,-4 9 1 16,1-3 3-16,-1 0 1 15,4-10 0-15,3-3 1 16,4-12 0-16,0-6 1 16,4-13 0-16,3-3 0 15,0-10-1-15,-3-3 0 16,-1-2-1-16,-3-4 1 0,0 9-1 31,-3 1 0-31,-5-1-1 16,1 4 1-16,0 2-2 15,4 4 0-15,3 0-5 0,0 3 1 16,7 0-8-16,14 3 1 16,11 0-5-16,0 1 1 15</inkml:trace>
  <inkml:trace contextRef="#ctx0" brushRef="#br0" timeOffset="43623.2257">14051 12765 35 0,'-35'41'17'0,"7"25"-13"15,21-50 28-15,-4 9-30 16,-3 6 1-16,-4 4 3 16,-3-1 1-16,3-2-8 15,1-4 0-15,3-9 5 16,0-10 0-16,-1-12-2 0,5-10 1 0,3-15-2 15,3-6 0-15,8-10-1 32,6 0 1-32,5 6-1 15,6 1 0-15,7 2-1 16,4 10 1-16,6 9 0 16,-6 13 1-16,0 6 0 0,-4 10 0 15,-7 15 1-15,-7-3 0 16,-3 13 0-16,-7 3 0 0,3-1-6 15,0 1 1-15,3-10-13 16,4 4 0-16</inkml:trace>
  <inkml:trace contextRef="#ctx0" brushRef="#br0" timeOffset="44492.67">14496 12499 27 0,'-7'0'13'0,"24"19"0"15,-10-16 5-15,0 0-17 0,4 0 1 16,14 3-1-16,10-2 1 0,0-4-3 16,0 3 1-16,-3 3 1 15,-4 3 1-15,-10 4-1 16,-7 9 0-16,-15 6-1 15,-10 3 1-15,-14 4-1 16,-4 3 1-16,4-1-1 0,0-5 0 16,3-4 0-16,7-6 0 15,8-10-1-15,6-5 1 32,4-7 0-32,7-7 0 15,14 1 0-15,8-3 0 16,-1-1 0-16,4 1 0 15,-1-4 0-15,1 7 0 0,-7 3 0 16,-8 3 0-16,-2 3 0 16,-12 3 0-16,-3 10 0 15,-11 0 1-15,1-1-1 16,-8 1 0-16,4 0 0 16,4-4 1-16,-1-2 0 15,0-1 0-15,1-3 0 0,3 4 0 0,0 2-1 16,3 1 1-16,1-1-1 15,-1 7 0-15,4 0-1 16,0 6 1-16,0 3 1 16,0 0 0-16,-3 4 1 15,-1-4 1-15,1 0 0 16,-1 0 0-16,0-6 1 31,1-3 0-31,-1-3-2 0,8-7 1 16,3-6-7-16,7-12 1 15,7-13-7-15,4-9 0 16,7-16-4-16,3-7 0 16</inkml:trace>
  <inkml:trace contextRef="#ctx0" brushRef="#br0" timeOffset="44789.2192">15025 12640 28 0,'14'-9'14'0,"4"5"-9"0,-11 4 21 16,3 0-24-16,-3 0 1 15,7 7 0-15,0 5 0 16,-3 1-4-16,-4 6 1 16,0-4 2-16,-7 4 0 15,-3 0 0 1,-1 6 0-16,1 0 0 16,-1 0 0-16,1 3 0 15,-1-6 0-15,0-3-1 16,1-3 1-16,-1-4-1 15,1-2 0-15,-1-1 0 0,1-2 0 16,-1-1-4-16,1-3 0 16,-4-3-5-16,0-3 1 15,0-10-6-15,-4-9 0 16</inkml:trace>
  <inkml:trace contextRef="#ctx0" brushRef="#br0" timeOffset="44957.5548">14990 12599 31 0,'0'0'15'0,"-8"35"-7"15,8-16 22-15,-3 3-27 16,-1 3 0-16,-3 9 3 16,0 13 0-16,0 10-8 15,-3 8 1-15,-1 4 4 16,4 0 1 0,-4-9-2-16,8-7 1 15,3-12-8-15,0-10 1 0,3-9-10 16,8-6 1-16</inkml:trace>
  <inkml:trace contextRef="#ctx0" brushRef="#br0" timeOffset="47492.8753">23544 6585 20 0,'-38'-13'10'0,"31"13"-1"0,10-6 10 0,4 0-14 16,4-4 1-16,6-9 3 16,12-2 1-16,-1-11-11 15,7-5 0-15,7-1 8 16,8 0 0-16,-1-2-3 0,15-1 1 16,-1 0-3-16,4 10 1 15,-10-1-7-15,-12 7 0 16,-6-3-6-16,-7 3 0 15,-11 3-5-15,-3 3 1 16</inkml:trace>
  <inkml:trace contextRef="#ctx0" brushRef="#br0" timeOffset="47705.9566">24091 5835 22 0,'-35'-28'11'0,"21"28"-5"16,14 3 14-16,7 0-17 16,3 1 0-16,12 5 2 15,6 3 1-15,0-2-7 16,0 9 1-16,1 3 6 15,-1 3 0-15,-4 3-1 16,-2 6 0-16,-8-5 0 0,-11 5 0 16,-6 1-2-16,-4-1 0 15,-4-2-1-15,0-4 0 16,1-3-4-16,-4-3 0 16,7-10-8-16,3-5 1 15,8-7-6-15,10-13 1 16</inkml:trace>
  <inkml:trace contextRef="#ctx0" brushRef="#br0" timeOffset="48206.3223">25012 5509 35 0,'-14'0'17'0,"-4"22"-12"0,15-19 26 16,-15 7-30-16,0-4 0 16,-17 19 0-16,7-3 0 0,-25 19-2 15,11-7 1-15,-25 13-2 16,14-9 1-16,7-7-8 31,11-6 1-31,10-6-4 16,7-6 1-16</inkml:trace>
  <inkml:trace contextRef="#ctx0" brushRef="#br0" timeOffset="48371.5248">24800 5666 38 0,'14'13'19'0,"-7"15"-16"0,-3-25 35 16,-4 31-36-16,0-5 0 16,-7 27 1-16,0-12 1 0,0 3-5 15,0-6 0-15,0 0-1 16,3-10 0-16,4-6-10 15,0-6 0-15,11-7-2 16,-1-2 1-16</inkml:trace>
  <inkml:trace contextRef="#ctx0" brushRef="#br0" timeOffset="48523.2257">25125 5635 41 0,'28'0'20'0,"7"3"-26"0,-24-3 40 0,14 3-34 15,-8 0 0-15,11-3-2 16,-3 0 0-16,3-6-6 16,-3 0 1-16,0 9-4 15,-8-3 0-15</inkml:trace>
  <inkml:trace contextRef="#ctx0" brushRef="#br0" timeOffset="48656.6785">25210 5578 24 0,'-36'16'12'0,"1"6"-14"0,28-19 17 0,-7 10-18 16,0-4 1-16,0 7-10 15,3-7 1-15</inkml:trace>
  <inkml:trace contextRef="#ctx0" brushRef="#br0" timeOffset="49072.5794">25001 5845 17 0,'-10'28'8'0,"-1"13"1"0,11-35 10 16,-7 16-14-16,4-3 0 0,-8 9 3 15,4-6 0-15,-7 3-10 16,3-6 1-16,1 3 6 16,-1-3 1-16,4-4-2 15,0-2 0-15,7-10-2 16,0 0 1-16,7-9-2 15,0 0 1-15,11-7-2 16,-4 4 0-16,18-4 0 16,-11 1 0-16,18-7-1 0,-11 6 1 15,7-3-1-15,-7 4 0 16,-3 9 2-16,-7 0 1 16,-11 15-1-16,-4-2 1 15,-20 5 0-15,-5 1 1 16,1 0 0-1,4-1 1-15,-1 4-2 0,7 0 1 16,1-3-1-16,3-1 0 16,3-2-1-16,4-4 1 15,7 1-1-15,7-4 0 16,4-6-3-16,3-3 0 16,4-3-12-16,3 2 0 0,7 1-3 15,-20-6 1-15</inkml:trace>
  <inkml:trace contextRef="#ctx0" brushRef="#br0" timeOffset="50232.375">25746 5685 27 0,'-4'-16'13'0,"25"10"-10"0,-14 3 16 0,11 0-18 16,-4-4 1-16,0 7 1 0,-3 0 0 15,-1 10-4 1,1-7 1-16,-4 9 3 16,-3-2 0-16,-8 12-1 15,1-3 1-15,-15 9-1 16,4-6 0-16,-4-3 0 16,4-4 0-16,3-2-1 15,4-1 0-15,7-5-1 16,0-4 0-16,7 3 0 0,1-3 0 15,-1 10-1 1,0-1 1-16,-4 7 2 0,1-3 0 0,-8 15 0 16,4-3 0-16,0 1 1 15,0-8 1 1,-3-2-2-16,-1-6 1 16,1-1-2-16,3-2 1 0,7-4-2 15,0-3 0-15,7-9-6 16,0 3 0-16,11-25-8 15,-8 6 0-15</inkml:trace>
  <inkml:trace contextRef="#ctx0" brushRef="#br0" timeOffset="50732.1578">26275 5456 29 0,'-14'-6'14'0,"3"21"-5"0,11-12 15 15,-21 16-22-15,7-6 0 0,-7 21 2 16,3-9 0-16,-7 22-5 16,8-12 0-16,-8 21 3 15,7-15 1-15,1 0-2 16,3-10 0-16,0-3-1 0,3-6 1 16,4-12-1-16,3-4 1 15,8-25-1-15,-1 4 0 16,12-17 0-16,-1 7 0 15,10-12-1-15,-2 8 1 16,16-5-1-16,-6 9 1 0,7 0 0 16,-7 9 0-16,-1 7 0 15,-6-1 1-15,-4 10 0 16,-3 0 1-16,-15 16 0 31,-3-4 1-31,-14 17-1 16,4-11 1-16,-22 17 0 0,7-7 0 15,-6 3-1-15,6-5 0 16,4-1-1-16,3-3 1 0,4 3-1 16,3-6 0-16,4 6-1 15,4-7 1-15,3-2-1 16,0 0 1-16,3-7-1 16,1-3 1-16,13-6-5 15,-2 0 0-15,9-3-7 16,-3 0 1-16,11-6-6 15,-4 2 1-15</inkml:trace>
  <inkml:trace contextRef="#ctx0" brushRef="#br0" timeOffset="50916.1387">26465 5776 41 0,'-17'47'20'0,"3"6"-23"16,10-43 35-16,1 5-32 15,-1 1 0-15,4 0-1 32,0-7 0-32,4-6-4 15,-4-3 1-15,7-16-7 0,3 1 0 16</inkml:trace>
  <inkml:trace contextRef="#ctx0" brushRef="#br0" timeOffset="51162.2">26734 5362 39 0,'14'0'19'0,"-11"37"-17"16,-13-21 32-16,-1 6-31 16,-3 9 0-16,0 10 2 15,-4 6 1-15,-3 13-7 16,-4 18 1 0,-3 10 5-16,0-10 0 15,0 4-2-15,-1-1 1 16,5-2-2-16,3-4 1 0,-11-12-1 15,7-10 1-15,4-12-2 16,0-16 1-16,0-9-2 16,3-10 0-16,4-15-6 15,3-13 0-15,4-3-12 16,4-7 0-16</inkml:trace>
  <inkml:trace contextRef="#ctx0" brushRef="#br0" timeOffset="52199.174">27436 5186 23 0,'0'-15'11'0,"0"27"1"15,0-6 0-15,-4 7-8 16,-7 12 0-16,-10 6 2 0,-14 10 1 15,0 6-9-15,-4-3 1 0,0-3 6 16,0-4 0 0,11 1-3-1,7-7 0 1,7-2-1-16,7-1 0 16,3-3-1-16,4 0 0 15,4 10 0-15,-4 2 0 0,0 1 0 16,-4 3 1-16,-3-1 0 15,0-2 0-15,-3-7-1 16,-1-6 1-16,0 0 1 16,1-9 0-16,3-3-3 15,0-10 0-15,0-3-3 16,7-13 1-16,3-6-2 16,4-12 0-16,4-6-2 15,3-1 1-15,7 0 1 16,4 1 1-16,10-1 2 0,4 3 0 0,7 7 4 15,0 0 0-15,-4 9 1 16,-7 4 0-16,-3 5 0 16,-7 4 1-16,-1 6 0 31,-10 3 0-31,-3 6-1 16,-7 4 0-16,-8 0-1 15,-7-1 0-15,-3 7 1 0,-7-7 1 16,0 13-1-16,0 1 0 15,3-1 0-15,4-7 1 16,7-2-2-16,0-3 1 16,7-1-2-16,7-5 0 0,4-14-3 15,6-5 0-15,4-4-5 16,4-6 0-16,3-6-6 16,1 0 0-16,2 3-2 15,5-7 1-15</inkml:trace>
  <inkml:trace contextRef="#ctx0" brushRef="#br0" timeOffset="52650.8357">27873 5371 38 0,'-4'10'19'0,"-48"30"-20"0,41-27 38 15,0 6-33-15,-3 3 0 16,-3 3 1-16,-1 0 1 16,0 6-8-16,4-3 1 15,0-2 4-15,0 8 0 16,0-6-2-1,3 4 1-15,-3-1-1 16,0 0 0-16,4 1-1 16,-1-4 0-16,0-9-3 15,4-4 0-15,0 1-3 16,4-10 0-16,3-12-1 0,7-10 0 16,3-6 0-16,4-3 1 0,4 3 3 15,3 0 0-15,0 1 4 16,4-1 0-16,0 0 0 15,7 0 1-15,-4 3-2 16,0 0 0-16,-7 7-5 31,-3 2 1-31,-8 4-3 0,-10 6 0 16,0 6 1-16,-10 4 1 16,-1 2 4-16,-3 7 0 15,0 3 6-15,3-3 0 16,-3 6 3-16,0 3 0 15,4 3-1-15,-1-2 0 16,0 2-4-16,1-3 1 0,3-9-11 16,3 0 1-16,4 0-5 15,4-10 0-15</inkml:trace>
  <inkml:trace contextRef="#ctx0" brushRef="#br0" timeOffset="52860.3446">28215 5459 52 0,'7'9'26'0,"21"-12"-34"0,-20 6 51 0,-1-3-43 16,10 4 0-16,-3-1 0 16,4-3 1-16,3 0-4 15,0-3 1-15,0-7-7 31,1 4 1-31,-5 6-6 16,-3-3 0-16</inkml:trace>
  <inkml:trace contextRef="#ctx0" brushRef="#br0" timeOffset="53022.9839">28434 5318 43 0,'-28'38'21'0,"-39"37"-22"0,45-50 36 16,-9 6-34-16,-8 10 1 0,-3 12 0 15,-8 4 0-15,1-1-5 16,6-2 0-16,8-14-5 16,14-11 1-16,14-8-6 15,14-11 0-15</inkml:trace>
  <inkml:trace contextRef="#ctx0" brushRef="#br0" timeOffset="53383.6805">28254 5632 43 0,'-7'28'21'0,"-28"44"-23"0,24-53 39 16,-7 12-35-16,-3 10 1 16,0 6 1-16,-4 0 0 15,1-3-6-15,3-7 1 16,-4-2 3-16,11-7 0 16,3-9-1-16,8-10 0 15,6-6-1-15,8-9 0 0,3-22-1 16,7-7 1-16,4-12-1 15,6-12 1-15,8 12-1 16,-3 3 0-16,-1 6 0 16,-3 13 0-16,6 10 1 15,-9 5 1-15,-5 13 0 16,-6 16 1-16,-11 6-1 0,-11 7 1 16,-3 8 0-16,-7 7 0 15,-3-6-1-15,-8 6 0 31,0-3-6-31,8-9 1 16,-8 2-7-16,4-5 0 0,0-11-4 16,6-8 0-16</inkml:trace>
  <inkml:trace contextRef="#ctx0" brushRef="#br0" timeOffset="53646.2862">28148 5983 35 0,'7'-25'17'0,"25"0"-17"0,-21 18 29 16,3 7-28-16,0 3 0 15,3-3 0-15,-2 10 1 16,-1-4-2-16,-4 7 0 16,-3-4 1-1,-3 4 0-15,-8 2-1 0,-6 4 1 0,-4-3 1 32,-4-4 1-32,0 1 0 15,4-4 0-15,4 1 0 0,3-4 0 16,3-3-1-16,8-3 1 15,6 3-5-15,4-9 0 16,4-3-8-16,3-4 0 16,14 0-4-16,1-9 1 15</inkml:trace>
  <inkml:trace contextRef="#ctx0" brushRef="#br0" timeOffset="53840.0478">28794 5666 50 0,'0'-9'25'0,"39"-13"-32"15,-25 15 48-15,0 1-41 0,3 0 0 16,8 0 0-16,3-1 0 16,4 4-4-16,-4-3 0 15,-3 0-10-15,3 6 1 16</inkml:trace>
  <inkml:trace contextRef="#ctx0" brushRef="#br0" timeOffset="54016.1722">28949 5594 48 0,'-32'22'24'0,"8"25"-25"0,20-38 38 0,-7 13-37 15,1 13 0-15,-4 5 0 16,0 11 1-16,-4-1-4 15,4-3 0-15,-4-3-7 32,1-7 0-32,2 4-4 15,5-9 1-15</inkml:trace>
  <inkml:trace contextRef="#ctx0" brushRef="#br0" timeOffset="54166.3822">28663 6124 43 0,'-7'3'21'0,"14"-3"-18"0,0 0 40 15,0-3-43-15,4 0 0 16,3-4 1-16,7 4 0 16,4 0-5-16,0-6 0 0,10-4-9 15,4 1 1-15,3-1-2 16,-3-9 1-16</inkml:trace>
  <inkml:trace contextRef="#ctx0" brushRef="#br0" timeOffset="54402.1469">29372 5547 45 0,'-35'0'22'0,"-14"25"-28"0,31-16 44 0,4 7-34 15,-4 6 1-15,1 16 2 16,-1 5 1-16,0 5-10 16,4-1 1-16,4 0 6 15,10-3 0-15,0-10-3 31,7 0 1-31,-4-8-4 16,11-14 0-16,4-9-5 16,0-3 0-16,10-6-11 0,-7-3 1 15,4-10-1-15,-8-13 0 16</inkml:trace>
  <inkml:trace contextRef="#ctx0" brushRef="#br0" timeOffset="54602.3042">29580 5553 46 0,'-31'6'23'0,"-29"32"-27"16,49-25 47-16,-3 2-41 16,-4 7 1-16,8 10 1 0,-1 2 1 15,4 4-7-15,4-4 1 32,-1 1 3-32,4-4 0 15,4-6-5-15,3-6 0 0,10-10-8 16,8-2 0-16,3-1-4 15,-10-6 0-15</inkml:trace>
  <inkml:trace contextRef="#ctx0" brushRef="#br0" timeOffset="55100.5042">30141 5346 50 0,'-17'-6'25'0,"-64"31"-27"15,56-3 46-15,0 9-42 32,-14 7 1-32,1 12 1 15,2 7 0-15,5 5-5 0,6 10 0 16,4-6 3-16,7-6 1 31,3-7-2-31,11-12 1 16,11-16-1-16,-1-9 1 15,4-13-1-15,0-22 0 16,8-6 0-16,-1-10 1 0,-4-2-1 16,5 2 0-16,-1 7-1 15,-4 3 0-15,12 3 0 16,-8 6 0-16,0 4 0 16,-3 2 1-16,3 4 0 15,0 0 0-15,0 6-1 16,-3 0 1-16,6 3-1 15,-2 3 0-15,-8 4 0 0,7 5 0 16,-7 10 0-16,-4-3 1 0,1 3-1 16,-7 7 1-16,-4 2-1 15,0 7 1-15,-11 0-2 16,0-7 0-16,-3-2-5 31,0-7 1-31,0-3-10 16,4 0 0-16,-1 0-4 0,0-7 1 15</inkml:trace>
  <inkml:trace contextRef="#ctx0" brushRef="#br0" timeOffset="61253.209">15536 12392 19 0,'0'0'9'0,"-3"0"-3"0,-1 3 9 15,1 10-13-15,-4 9 0 0,0 6 3 16,-4 7 0-16,0 2-6 16,-3 10 0-16,-3-6 4 31,-4 0 0-31,-4 0-2 15,4-4 1-15,3-5-6 16,7-10 1-16,8-7-6 16,3-2 1-16</inkml:trace>
  <inkml:trace contextRef="#ctx0" brushRef="#br0" timeOffset="61419.498">15505 12562 22 0,'3'-19'11'0,"8"25"-9"16,-4-6 15-16,0 3-16 15,3 0 1-15,5 0 0 16,2-3 1-16,4 0-3 16,11-3 0-16,7 0-1 0,-4 3 0 15,-3 0-6 1,-4 3 0-16</inkml:trace>
  <inkml:trace contextRef="#ctx0" brushRef="#br0" timeOffset="61671.8236">15554 12728 17 0,'-32'9'8'0,"29"-24"-3"16,3 15 7-16,0 0-11 15,7-4 0-15,0 8 2 0,3 5 1 16,1 0-4-16,3 1 1 16,0 2 3-16,0 4 1 15,0 3-2-15,1 6 1 16,-5-3-1-16,-3 0 1 0,-3 9-2 15,-4 1 1-15,0 2-2 16,-4 1 1-16,1-10-2 16,-1 3 0-16,1-9-5 15,-1-1 1-15,1-8-6 32,-1-4 0-32</inkml:trace>
  <inkml:trace contextRef="#ctx0" brushRef="#br0" timeOffset="61857.338">15600 12844 29 0,'-7'16'14'0,"-18"24"-8"0,15-30 21 0,-8 12-26 16,-3 12 1-16,0 4-1 16,-4-1 1-16,0 1-3 15,4 0 0-15,0-7-6 16,10-9 0-16,8-3-3 15,-1-19 0-15</inkml:trace>
  <inkml:trace contextRef="#ctx0" brushRef="#br0" timeOffset="63249.7125">16157 12960 27 0,'0'16'13'0,"-14"34"-7"0,11-31 21 0,-4-1-27 16,-1 4 1-16,1 7 0 31,0-11 0-31,0-5-2 15,4-4 0-15,3-9-4 16,3 3 1-16,4-9-5 0,7 0 0 16</inkml:trace>
  <inkml:trace contextRef="#ctx0" brushRef="#br0" timeOffset="63502.502">16880 12402 28 0,'11'-10'14'0,"-18"13"-6"0,3-3 23 0,-10 4-27 31,-3 5 0-31,-4 10 2 16,-1 6 1-16,-6 9-9 0,-4 10 1 15,-3 0 4-15,-4-3 1 16,-3 3-2-1,0 0 0-15,-4-7-7 16,7-5 1-16,11-7-10 16,14-3 1-16</inkml:trace>
  <inkml:trace contextRef="#ctx0" brushRef="#br0" timeOffset="63688.0122">16669 12615 34 0,'0'3'17'0,"7"35"-7"0,-7-19 21 0,-4-1-28 15,-3 14 1-15,-3 8 0 16,-1 1 0-16,0 13-6 16,1 5 1-16,-1-6 3 15,4 1 1-15,4-7-9 16,3-10 0-16,7-8-8 16,7-14 1-1</inkml:trace>
  <inkml:trace contextRef="#ctx0" brushRef="#br0" timeOffset="63947.3897">17127 12493 31 0,'-24'28'15'0,"6"28"-9"16,11-43 19-16,-7 3-22 15,3-1 0-15,4 1 2 16,4 0 0-16,3-7-6 15,7 0 1-15,3-2 3 0,4-4 1 16,4-3-2-16,3-3 1 16,0-7-1-16,4-2 0 15,0-4-4-15,-4 0 1 16,0 1-6-16,-3 2 0 16,-4 4-7-16,-4 9 1 15</inkml:trace>
  <inkml:trace contextRef="#ctx0" brushRef="#br0" timeOffset="64088.3609">17191 12634 26 0,'-21'34'13'0,"-15"32"-7"0,26-50 16 15,-1 9-22-15,-3 12 1 0,-7 4 0 16,-4 13 1-16,-3 5-5 16,0 1 0-16,3-4-5 15,7 1 0-15</inkml:trace>
  <inkml:trace contextRef="#ctx0" brushRef="#br0" timeOffset="64405.224">17014 12907 35 0,'15'-22'17'0,"16"-3"-21"0,-20 18 29 15,3-2-25-15,0 3 1 16,4-1-1-16,3 1 1 15,-3 3-4 1,-1 3 0-16,-3 3 0 16,-7 6 1-16,-7 4-1 15,-3 6 0-15,-8 0 1 16,-3 3 0-16,0 3 6 16,0 0 1-16,0 0 0 0,3-6 1 15,4-4 1-15,4-2 0 16,3-7-1-16,7 0 0 15,3-2-3-15,4-14 1 0,4-6-7 16,3 1 1-16,7-7-10 16,1 0 0-16,9-3-2 15,1 0 1-15</inkml:trace>
  <inkml:trace contextRef="#ctx0" brushRef="#br0" timeOffset="64593.0887">17530 12590 46 0,'-15'12'23'0,"1"17"-24"0,14-23 47 16,0 0-46-16,4 4 0 16,-1 2 0-16,4 1 1 15,4-4-2-15,7 0 1 16,-1-9-5-16,1-3 1 16,3-6-8-16,0-4 1 0,4 1-3 15,0-10 0-15</inkml:trace>
  <inkml:trace contextRef="#ctx0" brushRef="#br0" timeOffset="64765.6756">17822 12399 34 0,'0'-7'17'0,"-14"45"-12"0,7-19 31 0,-3 12-31 15,-12 19 1-15,-2 4 1 16,-5 8 1-16,-6 4-11 16,-7 13 1-16,-7 11 6 15,-8 1 0-15,8-12-3 16,6-4 0-16,1-6-3 15,10-9 1-15,8-10-9 16,6-13 1-16,4-5-6 31,7-17 0-31</inkml:trace>
  <inkml:trace contextRef="#ctx0" brushRef="#br0" timeOffset="65302.8141">17551 12872 26 0,'21'-34'13'0,"18"-4"-2"15,-32 29 14-15,3 2-24 16,4 1 1-16,1 0 0 16,2-1 1-16,1 7-4 15,-4 0 1-15,0 0 1 16,-7 0 1-16,-3 7-1 16,-8 5 1-16,-3 7-1 15,-4 6 0-15,1-3 0 16,-1 0 0-16,1-6 1 15,-1-1 0-15,4 1-1 16,4 0 0-16,-1-4 0 16,4 4 0-16,0-3-1 15,7 2 0-15,0 4 0 0,0 0 0 16,4 3 1-16,-4 3 0 16,3-3-1-16,-3 6 1 15,-3-9 0-15,-4 3 1 0,0-6-3 16,-4 2 0-16,-3 1-3 15,0-3 1-15,0-10-3 16,0-9 0-16,4-6-3 16,-1-10 1-16,1-6 0 15,3-7 1-15,0 1 2 16,0 6 0-16,0 6 5 16,-4 13 1-16,-3 9 5 15,0 6 0-15,-7 7 4 0,-4 12 1 31,1-6 0-31,6 0 0 16,0-6 0-16,8-1 0 16,10-5-3-16,0-4 0 0,4-9-4 15,3-6 1-15,3-13-6 16,5-7 1-16,6-5-18 16,3-4 1-16</inkml:trace>
  <inkml:trace contextRef="#ctx0" brushRef="#br0" timeOffset="66110.5551">18352 12675 28 0,'0'-7'14'0,"-4"1"-4"15,0 9 14-15,-3 3-22 16,-3 4 0-16,-4 2 2 31,0 4 0-31,-1-3-5 0,8 2 0 16,0 4 2-16,7 3 1 0,4 3-1 15,3 6 0-15,4-5-1 16,3-5 1-16,0-5 0 16,-4 0 0-16,1-4 1 15,0-2 0-15,-4-1 0 16,-7 1 1-16,-4 5-1 16,-3 1 1-16,-7 3-1 15,0 6 0-15,-4-9-4 0,0-1 0 16,4-5-7-16,7-4 1 15,4-12-7-15,10-4 1 16</inkml:trace>
  <inkml:trace contextRef="#ctx0" brushRef="#br0" timeOffset="66275.3197">18538 12791 31 0,'0'3'15'0,"11"25"-7"16,-14-16 23-16,-1 7-30 15,-3 3 1-15,0 6 0 16,-4 10 1-16,1-3-4 16,-1 2 0-16,4-2-3 15,11-10 0-15,-4 0-8 0,10-6 1 0</inkml:trace>
  <inkml:trace contextRef="#ctx0" brushRef="#br0" timeOffset="66439.0812">18577 12602 37 0,'-21'-47'18'0,"11"22"-13"16,6 25 27-16,0 3-32 16,1 7 0-1,3 2-2-15,7 7 0 16,4 0-5-16,6 6 0 16,4 6-5-16,8-2 1 15</inkml:trace>
  <inkml:trace contextRef="#ctx0" brushRef="#br0" timeOffset="66808.9652">18867 12778 43 0,'-22'9'21'0,"-20"29"-23"16,31-29 39-16,1 4-35 15,-1 6 1-15,1 0-1 0,3-7 1 0,3 1-5 16,4 2 1-16,4-2 2 15,3-1 1-15,7 1-2 16,0 0 1-16,4-4-1 16,-1-3 1-16,1 4-1 15,-4-4 1-15,4 0-1 32,-8 7 0-32,1 2 0 15,-8 4 0-15,1 6 1 16,-11 10 0-16,-4-4 0 0,-6 4 1 15,-5-4 0-15,-2 0 0 0,-1 1 0 16,-7-4 0-16,-3-6-1 16,0 0 0-16,3-6-4 15,0-7 0-15,11-3-7 16,10-3 0-16,8-6-6 16,10-3 0-16</inkml:trace>
  <inkml:trace contextRef="#ctx0" brushRef="#br0" timeOffset="67275.8733">19106 12903 42 0,'-7'-3'21'0,"4"3"-20"0,-1 3 35 0,1 7-35 15,-4-1 1-15,-7 13 1 32,-4 6 0-32,0 4-4 15,4-1 1-15,4-3 2 0,-1-3 0 0,4 1 0 16,0-14 0-16,3-3-1 16,1-9 0-16,3-9-1 15,10 0 0-15,8-10 0 16,10-6 1-16,4-3-1 15,7-1 0-15,-4 1 0 0,-3 3 0 16,0 3 0-16,-4 6 0 31,-3 16 0-31,-4 4 0 32,-4-1 0-32,-6 12 0 15,-4 4 0-15,-3 6 1 16,-4-3-1-16,0 3 1 0,-4 3 0 15,-3-2 0-15,0 2-3 16,0-3 0-16,0-3-7 16,3-6 1-16,1-7-7 0,10 3 0 15</inkml:trace>
  <inkml:trace contextRef="#ctx0" brushRef="#br0" timeOffset="67659.6851">19512 12972 25 0,'11'-18'12'0,"10"-14"3"16,-18 26 11-16,1 0-23 31,-8 3 0-31,-3 3 4 16,-3 6 1-16,-4 3-9 16,-4 7 1-16,-3 12 5 0,3 0 0 15,1 7-1-15,2-7 0 16,5-3-2-16,6-3 0 15,4 0-1-15,4-13 0 0,-1-5-1 16,8-8 1-16,3-8-1 16,0-10 1-16,0 3-1 15,4 0 0-15,3 4 0 16,4 2 0-16,-4 4 0 16,0 2 0-16,-3 4 0 15,-8 10 0-15,-3-1 0 0,1 10 0 16,-8 5 0-16,0-2 0 15,0 6 0-15,-4 0 1 16,-7-3-5-16,8 0 0 16,-4-6-6-16,10 0 0 0,1-4-5 31,3-12 0-31</inkml:trace>
  <inkml:trace contextRef="#ctx0" brushRef="#br0" timeOffset="67860.8844">19748 12806 47 0,'8'-6'23'0,"34"-10"-19"0,-35 13 41 15,0 3-44-15,4-6 0 16,3 3 0-16,3 0 0 16,1-1-2-16,3 4 1 0,4-6-2 15,3-6 1-15,-3-4-8 16,-1 0 0-16,1-3-6 15,3-2 0-15</inkml:trace>
  <inkml:trace contextRef="#ctx0" brushRef="#br0" timeOffset="68042.4377">20013 12358 42 0,'-21'19'21'0,"3"31"-21"0,15-31 34 0,-4 18-31 16,-4 17 1-16,-3-1 0 15,-7 3 0-15,7 7-6 16,0 0 1-16,0 9-1 16,-1 0 1-16,-2 0-7 15,3-19 0-15,3 7-6 0,11-4 0 16</inkml:trace>
  <inkml:trace contextRef="#ctx0" brushRef="#br0" timeOffset="68378.9003">19971 12925 42 0,'3'-6'21'16,"-3"19"-14"-16,0-10 37 0,0 6-42 15,0 10 0-15,4-3 1 16,-4-1 0-16,3 4-4 16,4-3 0-16,0-10 3 31,0 0 0-31,4-9-2 15,0-3 1-15,3-7-1 16,0 1 1-16,0-1-1 0,4 4 0 16,-1-4 0-16,-3 7 0 15,1 0 0-15,-8 6 0 16,3-3 0-16,-3 6 0 16,-3 9 0-16,-4 4 0 0,0 3 0 15,0 3 1-15,-4 0-1 0,-3-3 0 16,7-4-5-16,0-2 0 15,4-7-5-15,-1 0 1 16,4-6-7-16,0 0 0 16</inkml:trace>
  <inkml:trace contextRef="#ctx0" brushRef="#br0" timeOffset="68827.2133">20239 13035 24 0,'0'-6'12'0,"-4"9"0"15,4 0 12-15,-3 3-20 16,-1-2 1-16,1 2 0 15,-1-9 1-15,8-7-8 16,3 1 0-16,3-7 4 0,4 4 1 16,1-4-4-16,2 3 0 15,1 1-5-15,0 2 0 0,-1 4-3 16,1 3 1-16,-1 3 0 16,-2 0 0-16,-1 3 5 15,0-3 1-15,-4 0 6 16,4 3 0-16,-3-3 4 15,3 0 1-15,0-3-1 16,0-6 0 0,4-4-4-16,0-2 1 15,-1-4-3-15,1-3 0 16,-4 3-2-16,0 0 1 16,-3-6 0-16,-4 6 1 15,-7 4-1-15,-7 5 0 0,-4 10 0 16,-3 3 1-16,-7 10 1 15,0 9 1-15,0 9-1 16,-4-6 1-16,7 13 0 16,4 3 0-16,4-4-1 15,6 7 1-15,8-6-3 16,6 3 1-16,8-4-2 16,6-12 0-16,5-6-6 0,13-6 1 15,4-10-12-15,7-6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21:34.29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2424 13173 25 0,'-22'16'12'0,"12"-4"1"0,10-12 13 16,10-6-22-16,5 3 0 15,20 6 3-15,4-6 1 16,3-6-10-16,7-1 1 16,1 1 5-16,-8-10 1 0,4 0-2 15,3-12 1-15,-3-1-6 16,0 4 1-16,3 0-6 16,-6 3 0-16,-4 3-7 15,-18 3 1-15</inkml:trace>
  <inkml:trace contextRef="#ctx0" brushRef="#br0" timeOffset="184.2964">2819 12765 23 0,'-18'35'11'0,"-3"37"-2"0,21-56 10 0,-11 12-17 16,-3 16 1-16,4 9 0 16,-1 0 0-16,0 4-4 15,8-10 1-15,6-9-1 16,8-7 1-16,0-6-8 31,-1-9 1-31,8-13-2 16,3-16 0-16</inkml:trace>
  <inkml:trace contextRef="#ctx0" brushRef="#br0" timeOffset="331.1946">2977 12822 17 0,'11'-16'8'0,"-11"44"-4"0,0-15 13 0,-4 6-16 16,1 12 0-16,-1 10 0 15,1 6 1-15,-1 3-2 16,-3 7 0-16,4-4-4 16,-8-9 1-16,4-3-4 15,4-4 1-15</inkml:trace>
  <inkml:trace contextRef="#ctx0" brushRef="#br0" timeOffset="702.3765">2699 13446 17 0,'-57'3'8'0,"15"10"1"0,35-13 12 0,3 3-18 16,1-3 1-16,3 0 1 16,14-3 0-16,0-4-7 15,14-2 1-15,1 0 4 16,2-4 0-16,1 0-2 16,3-5 0-16,8 2-1 0,-12 3 0 15,5 4-1-15,-12 0 1 16,-2 2-1-16,-8 1 1 15,-4 6-2-15,-10 3 1 0,-10 3 0 16,-4 7 1-16,-1 3 0 16,-13 2 0-16,11 8 1 15,2-4 1-15,-2-1 0 32,3 1 1-32,7 4 0 15,-4-8 1-15,11 1-1 16,0-3 0-16,11-7-1 0,-4-3 1 15,7-6-1-15,3-3 1 16,5-6-6-16,6 0 1 16,0-7-10-16,14-3 1 0,8-6-2 15,-11-3 0-15</inkml:trace>
  <inkml:trace contextRef="#ctx0" brushRef="#br0" timeOffset="1118.2994">3337 12888 30 0,'-14'44'15'0,"0"47"-14"0,7-54 27 15,-7 17-27-15,-7-4 0 16,3 3 0-16,-3 0 1 16,-4-6-2-16,11-6 0 15,-4-10 1-15,15-5 0 16,-4-17 0-16,7-18 0 15,10-13-1-15,8-13 1 16,3-28-1-16,7-12 0 16,-6-10-1-16,6 1 1 15,0 9 0-15,4 9 0 0,-4 9 0 16,7 16 1-16,1 10-1 16,-5 19 1-16,8 12 1 15,0 6 0-15,-4 13 0 16,1 15 0-1,-8 10 0-15,4 19 0 16,-18 6 0-16,0 0 0 0,-11 0 0 16,-3-3 1-16,-3-4-6 0,-4-8 0 15,-4-7-8-15,1-3 1 32,-1-19-3-32,-10-10 0 0</inkml:trace>
  <inkml:trace contextRef="#ctx0" brushRef="#br0" timeOffset="1499.8812">3358 13060 33 0,'-10'-22'16'0,"20"7"-17"15,-6 8 30-15,7 4-29 16,3-6 1-16,10-1 1 16,1 1 0-16,0 3-4 0,-1-1 1 15,1 4-1-15,-4 10 0 16,-7 2-2-16,-3 16 1 15,-11 6-1-15,0 10 0 16,-11 12 1-16,1-9 1 0,-4 0 4 16,0-3 0-16,3-6 2 15,4-7 0-15,0-6 1 16,3-10 0-16,4-5 0 31,4-11 1-31,3-2-3 16,0-6 0-16,4-4-1 0,-11 0 1 15,0 1-1-15,0-1 0 16,-11 6 0-16,0 1 0 16,4 3 0-16,-10 6 0 15,6 0-1-15,1 0 0 0,6 3-4 16,4 0 0-16,11-3-7 16,-1 3 1-16,11-3-5 15,11-3 0-15</inkml:trace>
  <inkml:trace contextRef="#ctx0" brushRef="#br0" timeOffset="2134.5598">3990 12765 30 0,'-25'13'15'0,"18"9"-12"16,14-16 23-16,-7 7-25 15,11-1 0-15,-8 4 0 16,8 0 0-16,0-1-2 31,3 1 1-31,-4-3 1 16,-6 5 1-16,3-2-2 0,-7 3 1 15,-7 3-1-15,3 3 1 16,-6-3-1-16,-1-6 0 0,4-4 0 16,3-6 0-16,1-9 0 15,6-12 0-15,5 2 0 16,6 0 1-16,-4 1-1 0,8-1 0 16,3 4 0-16,-7 3 1 15,0 6-1-15,-3 9 0 16,-8 10-1-16,-3 0 1 15,-7 9 0-15,0 6 0 32,0 4 1-32,-10 3 0 0,2-10 1 15,5-3 0-15,3-2 1 16,-4-1 0-16,4-7-1 0,4-2 1 16,3-3-1-16,0-1 0 15,0-2-1-15,10-4 0 16,-6-3-1-16,3 0 1 15,0-3-1-15,0 0 1 0,0 0-1 16,0 3 1-16,-7-3 0 16,0 0 0-16,0 0-2 31,0 0 0-31,0-6-4 0,0-3 0 0,4 2-5 16,3-8 1-16,3-4-5 31,1-6 0-31</inkml:trace>
  <inkml:trace contextRef="#ctx0" brushRef="#br0" timeOffset="2451.5837">4343 12828 26 0,'0'-9'13'0,"10"-4"-9"0,1 13 20 0,-8 0-22 15,8 0 1-15,0 6 1 16,3 1 0-16,-11-1-5 0,4 3 1 15,4 4 2-15,-11 0 1 16,3-1-2-16,-3 1 1 16,4-1-1-16,-4 1 1 15,0-4-2 1,0 4 0-16,0 2 0 16,0 1 1-16,0 0-1 15,0 3 1-15,0-4-1 16,0-2 1-16,0 2 0 15,0-2 0-15,-4-1-3 16,1-5 0-16,-4-1-5 16,-4 0 1-16,1-6-6 0,-1-6 0 15</inkml:trace>
  <inkml:trace contextRef="#ctx0" brushRef="#br0" timeOffset="2616.2531">4293 12860 30 0,'0'21'15'0,"-24"23"-10"0,20-22 24 0,-3 16-28 16,-4 12 1-16,-3 10-1 16,0-1 1-16,4-2-3 15,6-1 1 1,-3-6-2-16,7-6 0 16,11-9-9-16,6-1 1 15</inkml:trace>
  <inkml:trace contextRef="#ctx0" brushRef="#br0" timeOffset="2919.64">4660 12806 26 0,'-10'-12'13'0,"3"18"-11"0,0-3 15 0,-4 6-16 16,-3 4 0-16,0 3 0 0,0 3 0 15,3-4-2-15,-3 1 1 16,7-4 0-16,3-2 0 16,8-4 1-16,3 0 0 15,7 1 1-15,-3-4 0 16,6 0 0-16,1-3 0 31,24-3 0-31,-7 0 0 16,-3 0-6-16,3-1 1 15,-10 1-6-15,0 6 0 16</inkml:trace>
  <inkml:trace contextRef="#ctx0" brushRef="#br0" timeOffset="3117.2525">4653 13110 23 0,'-10'16'11'0,"10"-3"-6"15,0-13 14-15,3 3-16 16,1 3 0-16,3 3 1 15,7 10 1-15,0 0-6 16,4 6 0-16,-1 3 4 0,4 4 0 16,-7-1-1-16,1 4 0 31,-5-7-1-31,-3 0 1 0,-3-3-5 16,-4 0 0-16,-4-6-7 15,1 0 0-15</inkml:trace>
  <inkml:trace contextRef="#ctx0" brushRef="#br0" timeOffset="3286.3244">4643 13311 37 0,'-11'6'18'0,"-7"32"-12"0,11-19 28 16,-7 9-30-16,-7 13 0 15,-7 12 1-15,7 7 0 0,-4 2-10 16,4-5 1-16,7-1-8 15,7-9 1-15</inkml:trace>
  <inkml:trace contextRef="#ctx0" brushRef="#br0" timeOffset="14881.9982">3217 15945 19 0,'-10'-16'9'0,"3"32"-2"0,10-6 10 16,-3 12-15-16,-3 9 1 0,3 13 2 16,-11 12 0-16,4 4-6 15,4 12 0-15,-8 6 4 16,-3-2 0-16,3-7-1 16,8-10 1-16,-8-9-2 15,11-12 0-15,0-13-3 16,0-19 0-16,11-15-2 15,-4-16 0-15,-4-22 0 16,-6-7 0-16,-1-5 0 16,1-10 0-16,3 3 2 15,3 3 1-15,11 1 1 16,8 2 1-16,-1-3 0 16,7 13 0-16,-3 6 1 15,3 10 0-15,4 15 1 0,3 6 0 16,4 13 0-16,-8 13 0 15,1 12 0-15,-4 10 0 0,1 2 0 16,-15 10 0-16,3 10-1 16,-6-10 1-1,-4 6-2-15,-3 3 1 16,-4 4-5-16,0-4 1 16,-4-5-6-16,4-11 0 15,-7-2-3-15,0-10 0 16</inkml:trace>
  <inkml:trace contextRef="#ctx0" brushRef="#br0" timeOffset="15252.2017">3337 16353 18 0,'-7'-13'9'0,"18"-2"-6"0,-4 15 12 0,3-7-14 16,5-2 0-16,9-7 0 15,-10-3 1-15,4 1-3 16,0 2 0-16,3 3-1 15,-11 7 1-15,5 6-3 0,-8 10 1 0,0 5-1 16,-7-2 0-16,-7 15 0 16,3 10 1-16,-3-1 5 15,3 4 0-15,1-13 2 16,3-3 1-16,3-9 2 16,1-7 0-16,0-9 0 31,-1-3 0-31,1-6-2 15,3-7 1-15,-7 0-2 0,0-2 1 16,-7 8-2-16,0 4 0 16,-4 3-1-16,0 6 1 15,1 6-1-15,-1-2 0 0,1 5-3 16,-1 1 0-16,7-4-5 16,4-9 1-16,11-3-7 15,10-10 0-15</inkml:trace>
  <inkml:trace contextRef="#ctx0" brushRef="#br0" timeOffset="15464.8232">3930 15933 29 0,'3'-7'14'0,"1"17"-7"15,0-7 18-15,-1-3-25 16,8 0 1-16,-1 3 1 15,1-9 0-15,-1-7-4 16,5-6 1-16,-1-3-4 16,0-3 1-16,0 0-5 15,-7 3 1-15,-4 4-2 16,-3-8 0-16</inkml:trace>
  <inkml:trace contextRef="#ctx0" brushRef="#br0" timeOffset="15634.6867">3976 15719 25 0,'-18'38'12'0,"15"47"-13"0,3-51 26 15,-7 13-23-15,3 10 0 16,-3 5 0-16,3-2 0 16,1 12-3-1,3 0 1-15,0-3 1 0,3 3 1 16,1-15-5-16,3-13 1 16,4-13-4-16,-8-15 0 15,4-16-3-15,4-13 1 16</inkml:trace>
  <inkml:trace contextRef="#ctx0" brushRef="#br0" timeOffset="15835.9785">3969 16221 17 0,'-11'-44'8'0,"-3"38"-1"0,11 9 13 0,-5 6-15 15,1 7 1-15,-3 0 3 16,-1 0 0-16,-6-1-12 16,10-2 1-16,-4-4 8 15,7-3 0-15,4 1-2 16,0-4 0-16,4-6-2 15,3-7 0-15,4-5-2 0,10-10 0 0,0-4-5 16,4-2 0-16,6-13-7 31,1-6 1-31,14 6-2 16,-7 0 0-16</inkml:trace>
  <inkml:trace contextRef="#ctx0" brushRef="#br0" timeOffset="15971.5148">4293 15770 25 0,'0'15'12'0,"21"-8"-13"0,-10-17 23 16,3 7-22-16,4-6 0 16,-4 2 1-16,0 1 0 0,4-3-4 15,-4-4 1-15,-4 1-5 16,1-1 0-16</inkml:trace>
  <inkml:trace contextRef="#ctx0" brushRef="#br0" timeOffset="16972.2188">4385 15716 19 0,'-21'25'9'0,"-7"51"-4"0,21-54 10 16,-4 6-15-16,-3 6 0 15,3 1 1-15,-3-7 0 32,7 0-1-32,7-6 0 15,4-9-2-15,6-13 1 0,8-13-3 16,-4-9 1-16,7-6-2 15,-3-7 0-15,-1-2 0 16,-2 5 0-16,-1 4 3 16,-4 3 1-16,1 3 4 0,-4 7 0 15,0 2 2-15,-4 7 0 16,-3 6 0-16,0 0 1 16,-3 6-2-16,-1 7 0 0,1 2-2 15,-11 17 1-15,0-4-1 16,-7-3 1-16,6-3-1 15,1 0 1-15,4-7-1 16,3-5 0-16,0-1-1 31,7-6 1-31,0-3-1 16,7-9 0-16,3 0-1 16,8-7 1-16,-8 0-1 0,1-3 0 15,7 7-2-15,-8-4 0 16,1 7-2-16,-8 6 0 15,1 3-1-15,-4 6 1 0,0 10 0 16,-4 2 0-16,1 8 2 16,-15 2 1-16,-3 3 1 15,3-3 1-15,4-3 0 16,-7 1 1-16,3-1-1 16,-3 3 1-16,4 0-1 15,-1 0 1-15,4 0-1 16,-4-2 0-16,8-1 0 0,3-3 0 15,3-4-1-15,-3-2 1 0,7-3 0 16,-3-7 1-16,3-6 0 31,0 0 0-31,3-6-1 0,4-7 0 0,4-3 0 16,6-2 0-16,-3-1-1 31,8 0 0-31,6-3-1 16,-3 3 1-16,-1 4 0 0,-3 2 0 15,1-3 0-15,2 7 0 16,-13-1 0-16,-1 7 0 16,-6 3 0-16,-4 7 1 0,-4 2-1 15,1 7 1-15,-4-1-1 16,-4 4 1-16,1 0-1 16,-11-3 0-16,6-7 0 15,5-3 0-15,6-9 0 16,-6-6 1-16,10-4-1 0,3-2 0 31,4-1-1-31,4 3 1 16,-8 4-1-16,4 0 1 15,1-1-1-15,-1 4 1 16,-7 6 0-16,0 6 0 16,-7 7 0-16,-1 2 1 15,-2 7 1-15,-8 3 0 16,4-6 1-16,0 0 0 0,0 6 0 15,3-6 1-15,4 0-1 16,4-7 0-16,6-5-1 16,4-7 0-16,7-7-3 15,8-5 0-15,2-13-5 0,5-7 0 16,6-2-6-16,0-4 0 16</inkml:trace>
  <inkml:trace contextRef="#ctx0" brushRef="#br0" timeOffset="17155.7366">4692 15817 25 0,'3'12'12'0,"43"-12"-11"15,-35-3 15-15,-1-3-15 32,12-4 0-32,6-2 0 0,-7-4 1 15,7 4-4-15,-3-4 1 16,0-3-4-16,-4 0 0 15,-4 0-2-15,5 1 0 16</inkml:trace>
  <inkml:trace contextRef="#ctx0" brushRef="#br0" timeOffset="18022.8476">4932 15597 26 0,'-21'44'13'0,"-25"28"-16"0,35-50 25 15,-3 13-22-15,0 12 1 16,-7 0 0-16,0 3 0 15,3-6-2-15,4-4 1 0,-7-2 0 16,7-7 1-16,0-2-1 16,3-14 1-16,4-5-2 31,0-7 0-31,3-3 0 16,4 0 1-16,4-10 0 15,10 1 0-15,7-7-1 16,0-6 1-16,7 1 1 0,4-5 0 15,4-2-3-15,-5-3 1 16,1-4-5-16,0-2 1 16,-4 5-2-16,0 4 0 0,-7 0-1 31,-102 94 8-31,191-157 0 16,-100 78 1-16,1 7 4 15,-8 9 0 1,-17 38 5-1,4 0 0 1,-19 6-4-16,-2 3 0 16,-12 0-2-16,-13 0 0 15,10 0-2-15,4-12 1 16,10-7-7-16,0-6 1 0,15-9-3 16,6-6 1-16,0-4-3 15,8-6 1-15,3 0 0 16,7 0 0-16,11 0 5 15,-11 6 1-15,3 0 2 16,-3 7 1-16,0-1 2 16,-7 4 1-16,-7 6 1 15,0 3 1-15,0 3-2 0,0-6 0 16,4 0-1-16,-5-6 0 16,5-10-1-16,3-3 0 15,11-9-2-15,-4-10 1 16,10-9-2-16,8 3 1 15,0-6-1 1,10-3 0-16,-10-1 0 16,3 4 1-16,0 0-1 15,0 6 1-15,-7 0 0 0,-3 10 0 16,-4 2 1-16,-3 4 0 16,-4 3 0-16,-7 9 0 15,-4 7 1-15,-3 5 0 16,-3 4-1-16,-4 3 1 15,-4-3 0-15,-7 3 0 16,4 1-1-16,3-4 1 16,8 3-1-16,-1-3 0 15,8-4-1-15,3-2 1 0,10 0-2 16,1-10 1-16,3-3-1 16,11-6 1-16,-11-3-4 0,3-10 1 15,1 7-9-15,3-7 0 16,4 10-4-16,0 3 0 31</inkml:trace>
  <inkml:trace contextRef="#ctx0" brushRef="#br0" timeOffset="36555.5276">13829 13157 20 0,'-7'-3'10'0,"3"32"-4"16,4-17 10-16,-3 10-11 15,-4-3 0 1,0 3 1-16,0 3 1 16,0 0-10-16,0-3 1 15,-4 0 5-15,0-6 1 16,4-4-3-16,4-6 0 16,3-6-1-16,3-12 0 0,4-4 0 15,7-15 1-15,4-10-1 0,7-3 1 31,3-9 0-31,4 12 0 16,0-3 0-16,-1 13 1 16,5 9 2-16,-1 3 0 0,0 10-1 15,-3 9 1-15,-4 3-1 16,-3 9 1-16,-4 10-1 16,-7 6 0-16,-10 7-2 15,-8-4 1-15,1 4-2 16,-8-7 0-16,-3 0-5 0,0-6 0 15,-4 0-8-15,4-6 0 16,0-1-1 0,-4-2 0-16</inkml:trace>
  <inkml:trace contextRef="#ctx0" brushRef="#br0" timeOffset="36874.4605">13903 13308 22 0,'0'-6'11'0,"7"-1"-10"0,-3-2 17 15,6 0-18-15,-3-1 1 0,4-2-1 16,-4-1 0-16,0 1 0 16,0 5 0-16,-7 7 0 15,0 3 1-15,-4 7-2 16,-3 6 1-16,-3-4 3 16,-1-3 0-16,-3 1 0 15,4-4 0-15,2 0 0 0,5 1 0 16,3-4 1-16,3 0 0 31,1 0-3-31,3-3 0 16,7 0 0-16,0-6 0 15,0 0-1-15,0-1 1 0,-3 1-3 16,0 3 1-16,-1-7-4 16,-3 14 0-16,-3 2-5 15,-4 0 0-15</inkml:trace>
  <inkml:trace contextRef="#ctx0" brushRef="#br0" timeOffset="37068.3624">13829 13449 19 0,'-28'16'9'0,"10"-7"-1"0,15-9 9 15,-1 3-11-15,4-3 0 16,0 0 2-16,0 0 0 0,7-6-10 16,7-3 0-16,4-1 7 15,3-2 0-15,4-4-1 16,-1 0 0-16,1-3-4 15,0 4 0-15,-4 5-6 16,0 1 0-16,-3 3-5 16,-8 6 0-16</inkml:trace>
  <inkml:trace contextRef="#ctx0" brushRef="#br0" timeOffset="37420.3444">13850 13506 22 0,'-21'31'11'0,"0"13"-8"0,14-32 12 0,0 7-15 16,0 0 1-16,-8 3 0 16,1 0 0-16,4-6-2 15,3 5 1-15,3-8-1 0,8-7 1 16,3-15-5-16,0-1 1 16,3-11-2-16,5-11 0 15,-1 1 0-15,0-1 1 16,0 4 4-16,0 6 0 15,0 3 5-15,-3 7 0 16,-1 6 2-16,-3 6 1 16,-3 9 1-1,-4 10 0-15,-4 9-3 16,-3 13 1-16,-3 3-3 16,-1 3 1-16,0 0-1 0,1-6 0 15,3-1-3-15,0-5 1 16,0-7-5-16,0-6 1 15,3-9-4-15,1-7 0 16,-1-6-3-16,1-6 1 0</inkml:trace>
  <inkml:trace contextRef="#ctx0" brushRef="#br0" timeOffset="37656.3657">13783 13716 18 0,'4'-35'9'0,"3"-9"-6"16,-7 35 13-16,3 3-16 15,-3-1 1-15,0-2 1 16,0 9 1-1,-3 6-1-15,-1 7 0 16,-3 2 2-16,-4 10 1 0,1 1 0 16,-1 5 0-16,4-6 0 15,4-3 0-15,-1-10-3 16,1 1 0-16,10-7-1 16,0-6 1-16,3-6-2 15,4-7 1-15,4-5-6 16,0-1 0-16,3-13-7 15,4 11 1-15</inkml:trace>
  <inkml:trace contextRef="#ctx0" brushRef="#br0" timeOffset="38019.2957">14019 13512 25 0,'4'3'12'0,"-1"-9"-1"0,5 6 13 0,2 0-23 31,4-3 0-31,0 6 1 15,4-3 0-15,-4 6-3 16,0 0 1-16,-3 0 1 16,-4 4 1-16,-4 2-1 0,-6 1 0 15,-11 3 0-15,-7 6 0 16,-1-4-1-16,1 1 1 16,0-3-5-16,0 0 1 0,0-13-6 15,3-3 1-15,7-13-2 16,4-6 0-16,7-9 2 15,7 6 0-15,4 3 7 16,0 7 1-16,6 2 7 16,4 4 0-16,1 0 1 0,2 6 1 15,5 0-2-15,-5 6 1 16,1 0-4-16,0 1 0 16,-1 2-7-16,-3-3 0 15,-3 4-7-15,-4 9 1 16</inkml:trace>
  <inkml:trace contextRef="#ctx0" brushRef="#br0" timeOffset="38302.461">13949 13832 27 0,'-4'15'13'0,"-6"17"-11"0,6-26 18 15,1 6-19-15,-1 4 1 16,-3 3 0-16,4 6 0 16,-1-3-3-16,1-3 1 15,3 3-1-15,0-3 1 16,0-1-4-16,0-2 1 15,0-3-6-15,0-1 1 16</inkml:trace>
  <inkml:trace contextRef="#ctx0" brushRef="#br0" timeOffset="39000.7663">13995 13929 21 0,'-11'-13'10'0,"18"-2"-3"0,-3 8 15 16,-1-2-18-16,4 6 1 15,4-10 1-15,17-6 1 16,4 1-9-16,7-7 0 16,3 6 6-16,-3-3 0 15,-7 3-2-15,-1 0 0 0,-6-9-5 16,0 15 0-16,-8 10-8 16,-3 6 1-16,-3 10-2 15,-4 9 1-15</inkml:trace>
  <inkml:trace contextRef="#ctx0" brushRef="#br0" timeOffset="39237.3508">13956 13941 20 0,'-18'-9'10'0,"11"9"-5"0,4 0 18 0,-1 3-20 15,-6 7 0-15,3 5 1 16,-1 4 0-16,-2 9-5 16,-1 0 0-16,1 10 3 15,3 3 1-15,0 3-4 0,0-3 0 16,3-1-4-16,0-8 0 16,4 2-5-16,4-15 1 15</inkml:trace>
  <inkml:trace contextRef="#ctx0" brushRef="#br0" timeOffset="39565.6962">13935 14079 19 0,'7'-25'9'0,"10"16"-4"15,-10 6 12-15,1-4-16 16,2 1 1-16,4 0 0 16,4 0 0-16,3-1-3 15,-3 4 0 1,-4 0-1-16,-4 6 0 15,-6 4-2-15,-15 2 1 0,1 0-1 16,-4 1 0-16,0 2 1 16,-1 1 1-16,1-1 4 15,4-2 0-15,-1-7 2 16,4 0 1-16,4-6 0 16,3 3 0-16,3-6-1 15,1-1 0-15,3 1-2 16,0-3 1-16,3-1-3 0,1 1 1 15,-1 3-5-15,-2 6 1 16,-8 3-6-16,-4 3 1 16</inkml:trace>
  <inkml:trace contextRef="#ctx0" brushRef="#br0" timeOffset="40103.714">13896 14236 20 0,'-28'38'10'0,"3"3"0"0,21-35 12 0,1 0-19 31,-1-3 0-31,1 0 1 15,3 0 1-15,0-3-7 16,3-6 1-16,4-3 3 16,4-4 1-16,3-9-2 0,0 4 0 15,4-1-4-15,0 0 0 16,3 3-3-16,-7 4 1 0,0 5-1 16,-7 4 0-16,0 3 0 15,-7 10 1-15,-3 2 4 16,-5 7 0-16,-2 3 4 15,-1 9 0-15,-3 1 1 16,-3-4 1-16,6-3 0 0,0-3 0 31,4-3-2-31,0-4 0 16,4-5-1-16,3-7 0 16,7-3-2-16,3 0 1 15,5-6-5-15,6-4 1 16,-4-9-2-16,8-2 1 15,3-1-1-15,0 6 0 0,-3 0 0 16,-7 4 1-16,-8 5 4 16,-6 4 0-16,-8 6 3 15,-6 7 0-15,-1-1 2 0,1 7 0 16,-1 3 1-16,4-4 0 16,0-2-1-16,3-1 1 15,4-2-2-15,4-1 1 0,7-2-3 16,6-1 1-16,4-3-1 15,0-3 0-15,4 0-1 16,0 0 1-16,0 0-6 16,-1 0 1-16,1 0-9 15,-4 3 1-15,-3 3-1 16,-4 4 0-16</inkml:trace>
  <inkml:trace contextRef="#ctx0" brushRef="#br0" timeOffset="40469.5999">13956 14769 26 0,'-14'-12'13'0,"0"27"-9"16,10-5 24-16,-6 5-25 15,-1 1 1-15,-3 3 1 0,0 0 1 16,0-4-8-16,3-5 1 15,0-10 4-15,4-3 1 16,4-10-3-16,3-12 1 16,3-6-1-16,4-7 0 15,8 7-1 1,-1-1 0-16,7 1 0 16,4 0 0-16,6 6-1 15,5-1 1-15,-1 11 0 16,-3 9 0-16,-4 6 0 15,-7 6 1-15,-7 6 0 0,-3 4 0 16,-4 6 1-16,-7-3 0 16,-4 6-2-16,1 0 1 15,-1 0-7-15,-10 0 1 0,-4 3-8 16,1 7 0-16</inkml:trace>
  <inkml:trace contextRef="#ctx0" brushRef="#br0" timeOffset="40971.0283">13790 15092 23 0,'-7'-22'11'0,"14"7"-4"0,0 8 8 16,0-2-14-16,4 0 0 16,3-7 0-16,0 0 1 15,4 0-3-15,-1 1 1 31,-3-1 1-31,-3 10 0 16,-4 3-1-16,-7 6 1 0,-3 3-1 16,-5 7 1-16,-2 5-1 15,-4 4 0-15,0 4 1 16,0-1 1-16,-1-7-1 0,5-2 0 16,3-3 0-16,0-4 1 15,7-3 0-15,0-3 0 16,3-6-2-16,4-3 0 0,4 0 0 15,-1-1 1-15,1 4-1 16,0 3 0-16,-4 3 0 16,-7 7 0-16,-4 6 0 15,1-4 1-15,-4 10 0 16,0 6 1-16,-4 7 0 16,4-7 0-16,-4 0 0 31,4 0 0-31,4-6 0 15,-1-3 0-15,4-6-1 0,4-4 0 16,3-6-1-16,0-9 0 16,3-10-4-16,5-2 1 15,2-8-6-15,4 1 1 16,4 3-4-16,7-3 0 0</inkml:trace>
  <inkml:trace contextRef="#ctx0" brushRef="#br0" timeOffset="41436.1389">14199 14917 25 0,'11'-19'12'0,"-8"-6"-5"0,-3 25 20 16,-3 3-26-16,-4 6 1 16,-4 13 1-1,-3-6 1-15,0-4-4 16,0 1 0-16,-4 0 3 16,1-1 1-16,3-3-2 15,-1 1 1-15,8-1-2 16,4-2 1-1,10 5-2 1,3-2 0-16,1-1 0 16,-4 0 0-16,4-2 1 15,-4 2 0-15,-4 0 0 0,-3 1 1 0,-3-1-4 16,-4 4 1-16,0-4-4 16,-4 1 0-16,-3-1-4 15,0 0 0-15,-4 1-4 16,1-4 0-16,-8 3 3 15,-3 7 0-15,-4 6 9 32,11 38 1-32,0-79 5 15,-8 50 1-15,8 1 4 16,7-14 0-16,7-8 1 16,7-10 0-16,7-10-7 15,7-5 1-15,4-7-3 16,3 3 1-1,4 0-3-15,-4 0 0 0,7 4-7 16,0 2 1-16,-3 7-5 16,-4 6 0-16</inkml:trace>
  <inkml:trace contextRef="#ctx0" brushRef="#br0" timeOffset="41785.1252">13977 15318 22 0,'-21'6'11'0,"-7"13"-5"0,17-13 12 16,1 4-15-16,-5 2 1 15,-2 4 2-15,-1 6 0 0,0 0-8 16,4-3 1-16,4 0 4 16,3-4 0-16,7 1-2 15,3-7 1-15,4-6-2 16,7 1 1-16,4-4-1 31,0-7 1-31,-1-2-1 16,1-4 1-16,3-2-1 15,-7-1 1-15,0 0 0 0,-3 4 0 16,-4 2 0-16,-3 4 1 16,-4 0 1-16,0 6 1 0,0 0 0 15,0 0 0-15,3 3 0 16,1 0 0-16,3-3-1 16,0 0 0-16,0-6-2 15,3 0 1-15,8 2-9 0,3-2 1 16,4 9-9-16,0-3 0 15</inkml:trace>
  <inkml:trace contextRef="#ctx0" brushRef="#br0" timeOffset="42288.6693">13899 15572 26 0,'-10'6'13'0,"13"13"-4"0,1-16 13 0,-1 3-21 16,5 4 1-16,2-1 0 16,4 4 0-16,0-1-3 15,0 1 1-15,1-1-2 16,-1-2 1-16,-4 2-7 15,-3-2 0-15,-3 6-2 16,-4 2 1-16</inkml:trace>
  <inkml:trace contextRef="#ctx0" brushRef="#br0" timeOffset="43155.9897">13857 15882 25 0,'-25'19'12'0,"11"-3"-6"15,14-16 22-15,0 3-27 16,0-3 1-16,7-3 0 0,4-3 1 15,3-7-4-15,4 1 1 0,3-4 1 16,4-6 1-16,3 3-3 16,4 0 0-16,-1 7-4 15,1 6 0-15,-7-4-5 16,-4 7 1-16,-7 3-1 16,-3 6 1-16,-11 1 3 15,-11 2 0-15,-3 3 7 0,-4 4 0 16,1 0 5-16,-5 3 0 31,-2 3 1-31,3-4 1 16,-1 1-3-16,5-3 1 15,3 0-3-15,0-7 0 16,7-3-2-16,3 1 1 0,4-7-2 16,7 0 0-16,7-7-1 15,0 1 1-15,4 0-1 16,-4-1 0-16,11 1-1 15,-1 0 1-15,-2 3-1 0,-8 0 1 16,0 6-1-16,-7 3 1 16,-4 0 0-16,-13 7 1 15,-1 3-1-15,-3 2 1 16,-4 4 0-16,-3-3 0 16,-3 0 0-16,-1 0 1 15,0 3 0-15,1-7 1 0,6-2 1 16,0-1 0-16,4-2 0 15,7-4 0-15,4-3 0 16,3-3 0-16,7-6-2 16,7-3 1-1,3 2-2-15,1-2 1 16,7-1-1-16,-4-5 1 16,11-7-4-16,-1 6 1 15,-2 4-4-15,-1-1 1 16,-11 4-5-16,-2 6 1 0,-5 6-1 15,-10 3 0-15,-10 3 2 32,-12 60 8-32,12-109 0 15,-18 71 1-15,3-6 5 0,4-3 1 16,7-6-1-16,3-4 1 16,7-2-3-16,4-4 1 15,4-3-3-15,3-3 1 16,4-6-2-16,-1-1 1 0,4-2-1 15,4 0 1-15,-4-1-1 32,-3 4 0-32,-4 3 0 15,-11 0 0-15,-3 6-1 16,0 3 1-16,-3 0-1 16,-5 4 0-16,1 2 0 0,0 1 1 15,4-1-1-15,-1 1 0 16,4 0-7-16,0-1 1 15,3-3-3-15,1 7 1 16</inkml:trace>
  <inkml:trace contextRef="#ctx0" brushRef="#br0" timeOffset="43380.7977">13942 16312 24 0,'-18'3'12'0,"-14"10"-11"16,25-10 19-16,-3 6-17 16,-1 4 0-16,1-7 0 15,-1 0 0-15,0 7-6 16,4-4 0-16,4-2 0 0,3-4 1 16,3 0-7-16,4-3 1 0</inkml:trace>
  <inkml:trace contextRef="#ctx0" brushRef="#br0" timeOffset="43655.9422">13956 16394 24 0,'7'12'12'0,"-7"13"-5"0,0-19 18 0,0 4-23 15,3-1 1-15,1-2 0 32,0-7 1-32,-4 0-5 15,7 0 0-15,0-10 3 0,0 1 0 16,7-7-1-1,-4 4 0-15,12-1-1 0,-1 0 1 16,0 1-2-16,0 6 1 16,-3-1 0-16,-1 4 0 15,1-6 1-15,-4 3 1 16,0-4-1-16,0 4 1 16,0 0 0-16,1-1 0 15,-1 4-1-15,-4 3 0 0,1-3-7 16,-1 0 1-16,5 9-7 15,2-3 0-15</inkml:trace>
  <inkml:trace contextRef="#ctx0" brushRef="#br0" timeOffset="44134.7822">14178 16682 31 0,'-28'-6'15'0,"-7"28"-15"16,17-13 21-1,0 4-20-15,-3 2 1 0,-3 1-1 16,2 0 1-16,1-7-3 16,4 7 0-16,2-7-3 15,8 1 1-15,4-4-6 16,6 0 0-16</inkml:trace>
  <inkml:trace contextRef="#ctx0" brushRef="#br0" timeOffset="44319.3003">14263 16729 27 0,'49'-47'13'0,"-56"53"-6"0,0-3 21 16,-11 7-28-16,-6 2 1 0,-4 10 0 15,-15 0 0-15,4-3-1 31,4 0 0-31,3 0-1 16,4-4 0-16,3 7-4 16,8-6 0-16,3-7-5 15,7-2 1-15</inkml:trace>
  <inkml:trace contextRef="#ctx0" brushRef="#br0" timeOffset="44473.5542">13998 16883 29 0,'4'6'14'0,"-1"16"-7"0,-3-13 22 16,0 10-28-16,-3 3 1 15,-1 13 0-15,-3 5 1 0,0-5-4 16,-3 3 0-16,-1-1 1 16,0-5 1-16,8-1-9 15,-1-9 1-15,8-3-4 0,-1-10 1 16</inkml:trace>
  <inkml:trace contextRef="#ctx0" brushRef="#br0" timeOffset="44634.3864">14330 16842 30 0,'7'-13'15'0,"21"-12"-20"0,-17 16 25 0,3-4-20 15,3-2 1-15,5 2-2 32,-5-2 1-32,1 2-5 15,-4 0 0-15,-3 13-2 16,-4 10 0-16</inkml:trace>
  <inkml:trace contextRef="#ctx0" brushRef="#br0" timeOffset="44953.0011">14351 16898 30 0,'-11'22'15'0,"8"-18"-16"0,3-4 28 16,3-7-27-16,1-2 1 16,-1-1-1-16,5 4 1 15,2-3-1-15,1-1 0 16,3 1 0-16,0 3 1 15,0 3-2-15,4 3 0 16,-4 0 0-16,-4 6 1 16,-3 6-1-16,-3 7 0 15,-4 6 2-15,0 3 0 0,-4 7 2 16,-3-1 0-16,0-5 1 16,-3-1 1-16,-1-6 1 15,-3-6 0-15,3-4-2 16,4-9 0-16,0-3-1 15,0-9 0-15,0-1-6 0,0-2 0 16,4-4-6-16,-1 7 0 16,1 3-5-16,3 6 0 15</inkml:trace>
  <inkml:trace contextRef="#ctx0" brushRef="#br0" timeOffset="45181.4595">14012 17410 30 0,'-28'-7'15'0,"25"1"-4"0,3 6 22 0,0 0-27 16,0 3 0-16,0 0 1 15,0 4 1-15,3 2-11 16,1 4 1-16,3-1 6 16,0-3 0-16,3-2-3 15,8-4 1 1,3-9-6-16,4-4 1 15,3-2-5-15,0-4 0 16,1 3-7-16,2-2 0 16</inkml:trace>
  <inkml:trace contextRef="#ctx0" brushRef="#br0" timeOffset="45385.7181">14351 17300 36 0,'-7'12'18'0,"-14"23"-10"0,7-26 26 15,-7 16-30-15,-15 13 0 16,-13 15 3-16,-4 10 0 15,-4 6-9-15,1 6 0 16,3-3 6-16,4 7 0 16,-4 2-3-1,7-12 1-15,7-6-3 16,11-13 0-16,10-9-6 16,11-19 1-16,11-19-7 15,3-12 0-15,3-20-2 16,8-8 0-16</inkml:trace>
  <inkml:trace contextRef="#ctx0" brushRef="#br0" timeOffset="45965.5994">13984 17651 30 0,'18'-31'15'0,"35"-16"-15"0,-32 34 26 16,4-3-25-16,6-6 0 16,5 1 1-16,-5 2 0 15,1 6-3-15,-7 4 1 16,-1 2 1-16,-6 7 0 15,-4 4 0-15,-3 8 0 16,-8 7 0-16,-3 0 0 16,-3 0 0-16,-8-1 0 15,-6 1-1-15,-5-6 1 16,5-1-1-16,-1-2 1 0,4-10 0 16,3 6 0-16,8-3-1 15,6 0 1-15,8-3-1 16,7 7 0-16,-1-4 0 15,1 0 0-15,-4 3 0 16,0 7 0-16,0 2 0 0,-3 7 0 16,-4-6 0-16,-4 9 1 15,-3 0 0-15,-3 3 0 16,-1 1-1-16,-3-1 1 16,-3-3 0-16,-1 0 0 15,1-13-4-15,-5 4 1 16,1-10-3-16,0-2 1 0,4-8-2 31,3-2 1-31,0-3-1 16,-4-7 0-16,0 4 3 15,-6-1 1-15,-4 0 3 16,-8-2 1-16,1 5 2 0,0 1 1 16,0 6 1-16,3 0 1 15,7 3-1-15,4 0 1 16,7 3-3-16,7 0 1 0,7 3-3 15,4-3 0-15,10-3-1 16,11-3 1-16,-1-3-3 16,8 3 1-16,-3-7-10 15,-1 4 0-15,4-3-3 16,-4-7 0-16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23:05.05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17738 6550 17 0,'-4'-15'8'0,"4"-23"2"0,4 19 9 0,3-6-14 16,3-13 1-16,4 7 3 31,8-3 0-31,2-4-11 0,15-3 0 15,3 4 8 1,11 2 1-16,-3-9-4 16,-4 0 1-16,-4 0-2 15,0-3 1-15,-3 3-1 0,-4 4 0 16,-6 8-6 0,-5 10 1-16,-3 4-7 0,-3 5 0 15,-7 10-4-15,-4 0 1 16</inkml:trace>
  <inkml:trace contextRef="#ctx0" brushRef="#br0" timeOffset="243.262">18189 5810 22 0,'-7'-9'11'0,"14"-10"-6"0,-7 19 15 0,7-3-17 16,4-3 0-16,3-1 2 15,4-2 1-15,3 12-7 16,3 3 1-16,1 7 4 15,0-1 0-15,-4 7-1 16,-3 6 1-16,-8 4-1 16,-6 2 0-16,-4 7-1 15,-7-1 1-15,-4-9-2 16,1 1 1-16,-1-1-7 16,0-6 1-16,4-7-9 15,7 1 0-15</inkml:trace>
  <inkml:trace contextRef="#ctx0" brushRef="#br0" timeOffset="492.4394">18740 5591 39 0,'-22'-13'19'0,"26"1"-16"15,3 5 28 1,4-2-31-16,3-7 1 16,3-9 0-16,8 0 1 0,3-3-2 15,0-3 1-15,8 2-3 16,3 4 0-16,-1 3-7 16,-6 7 1-16,-11 11-4 15,-7 8 0-15</inkml:trace>
  <inkml:trace contextRef="#ctx0" brushRef="#br0" timeOffset="659.206">18877 5515 20 0,'-39'38'10'0,"11"12"-1"0,21-34 13 15,0 3-19-15,0 9 1 0,0 3 0 16,0 10 0-16,0 0-6 31,0 0 1-31,0-1 1 16,0-2 1-16,0-3-10 15,3 2 1-15,8-5-2 16,3-14 1-16</inkml:trace>
  <inkml:trace contextRef="#ctx0" brushRef="#br0" timeOffset="793.7618">18743 5889 25 0,'-3'-25'12'0,"10"6"-4"0,-4 16 22 0,4-7-29 15,4 1 0-15,3-7 1 16,4 4 0-16,6-1-4 15,1-3 0-15,3 4-8 16,11-1 1-16</inkml:trace>
  <inkml:trace contextRef="#ctx0" brushRef="#br0" timeOffset="1041.8314">19286 5462 28 0,'-14'-19'14'0,"18"1"-2"0,-4 8 17 0,0 10-27 16,0 0 0-16,7 0 1 16,0 6 1-16,3 4-5 15,5-4 0-15,-1 3 3 16,7 4 1-16,0-4-3 15,0 4 0-15,-3 0-6 0,-1-4 1 0,1 0-7 16,-11 4 0-16</inkml:trace>
  <inkml:trace contextRef="#ctx0" brushRef="#br0" timeOffset="1457.6947">19255 5666 22 0,'-29'13'11'0,"15"-13"-7"0,11 0 11 15,3 0-14-15,3-7 1 16,4 1 0-16,0 3 0 16,0 3-3-16,0 0 0 15,1 0 2-15,-5 6 1 16,1 0-1-16,-4 1 0 0,-7 5 1 16,-1 4 0-16,-2 0 1 15,-1-1 0-15,4-2-1 16,4-7 1-16,6-6-1 15,8-3 1-15,3-10-2 0,4-2 1 16,3-7-1-16,11 0 0 16,3-3 0-16,4-3 0 15,-1 6-1-15,12 0 1 0,-4 6-1 16,-8 3 1-16,-2-2-1 16,-8 8 1-16,-3-2 0 15,-8 9 1-15,-6 3-4 16,-8 0 0-16,-10 7-3 15,-3-1 1-15,-15 4-4 16,0 2 1-16,1 1-4 16,-5 3 0-16,1-3 1 15,4-1 0-15</inkml:trace>
  <inkml:trace contextRef="#ctx0" brushRef="#br0" timeOffset="2111.3994">19368 5716 18 0,'0'6'9'0,"3"-15"-6"0,-3 9 18 0,0 0-19 15,0 0 0-15,0 3 1 16,0 7 0-16,-3 5-4 16,-1 1 0-16,-3 6 3 15,-4 3 0-15,1-3-1 0,-1 0 1 16,4-3-1-16,4 0 1 16,3-10-1-16,3-3 1 15,4-3-2-15,7-3 0 31,0-3 0-31,4 0 0 0,0 0 0 16,-1 3 1-16,1 0-1 16,3 3 1-16,-7 3 0 15,0 4 1-15,-7 2 0 16,-3 4 0-16,-4 6 0 0,-7 3 0 16,-4-6-1-16,1 0 1 15,-4 3-1-15,-4-4 0 16,4-2-4-16,3-3 0 15,1-4-4-15,6-9 1 16,1 0-3-16,6-6 1 0,4-10 0 16,4-3 0-16,-1 4 4 31,1-1 0-31,-4 3 6 0,4 1 0 0,-11 6 3 31,-4 6 1-31,-10 3 1 16,0 6 0-16,-4 4-1 15,1 2 1-15,-1-2-3 16,4-4 1-16,3-2-3 0,4-4 1 16,4 0-2-16,6 0 0 0,4-3-1 15,7 3 1-15,4-9-1 16,0-4 0-16,3-5-1 16,-4 2 1-16,8-3 0 15,-4 4 0-15,0-1-1 16,1-2 1-16,-5 8-1 15,-10 4 1-15,-7 6 0 0,-3 7 1 16,-1-4 0-16,1 7 0 16,-1-4 0-16,4 0 1 15,0-2-2-15,4-1 1 16,10-6-8-16,7 0 1 16,4 3-6-16,-1-12 0 0</inkml:trace>
  <inkml:trace contextRef="#ctx0" brushRef="#br0" timeOffset="2726.4449">20073 5337 36 0,'-11'31'18'0,"4"-18"-21"0,7-7 30 0,0 3-27 16,4 1 0-16,-1-1 0 15,5 4 1-15,2 2-1 16,-3 4 0 0,-3-3 0-16,-4 0 1 15,-4 2-1-15,-6 4 0 16,-8 3-1-16,-7 4 1 15,1-7-1-15,-5 6 1 0,1 0 1 16,0-9 0-16,10 0 0 16,4-13 0-16,4-3 0 15,6-6 0 1,18-3 0-16,4-1 0 16,3 1-2-16,0 0 1 15,-3 3 0-15,-4 3 0 16,-4 3 0-16,-6 0 0 15,-4 3 0-15,-7 7 0 16,-4 2 1-16,1 4 0 0,-4 6 0 16,3-9 0-16,4 0-1 31,-4-4 1-31,8-5-1 0,3 2 1 0,3-3-1 31,8-3 1-31,0 0-1 16,-1 1 0-16,4 2-1 15,-3 3 1-15,-1-2 0 0,-3 5 1 16,-3 7-1-16,-4-3 0 16,0 2 1-16,-4 1 0 0,1 0-2 15,-1-6 1-15,1-1-5 16,3-6 0-16,3-6-7 16,4-6 1-16</inkml:trace>
  <inkml:trace contextRef="#ctx0" brushRef="#br0" timeOffset="4780.0748">20408 5340 20 0,'-14'-6'10'0,"-4"56"-2"0,8-35 4 0,-8 11-12 16,-6-1 1-16,-5 3 0 15,1 0 0-15,3 0-2 0,1 1 1 16,3-8-2-16,6 1 1 15,8-3-5-15,7-6 0 16</inkml:trace>
  <inkml:trace contextRef="#ctx0" brushRef="#br0" timeOffset="4945.8124">20281 5594 24 0,'35'-35'12'0,"15"-2"-5"16,-40 27 19-16,5 1-25 15,2 0 1-15,1 2 0 16,7-5 1-16,-1-1-4 0,4 1 1 15,-3-1 2-15,3 4 0 16,-3 2-5-16,0 4 1 16,-11 6-7-16,-11 7 1 15,-3 5-2-15,-7 7 0 0</inkml:trace>
  <inkml:trace contextRef="#ctx0" brushRef="#br0" timeOffset="5424.2248">20419 5603 14 0,'-18'22'7'0,"1"-6"-2"0,13-10 10 15,0 4-14-15,-6-1 0 16,-4 7 0-16,-4 2 0 31,4 1-2-31,3-9 1 16,4-4 0-16,7 0 0 16,11-6 0-16,0-6 0 0,3-3 0 15,0-1 0-15,3 1 0 16,1-4 0-16,0 4 0 15,-1-1 0-15,4 1 0 16,-6 3 1-16,-5 6 1 16,-6 3 0-16,-8 3 1 0,-3 4 1 15,-3 2 0-15,-8 7 0 16,7 3-1-16,1 0 0 16,3-3-2-16,0-7 1 15,3-2-1-15,4-4 0 16,7-6-1-16,0-6 1 0,4-1-1 15,3-2 1-15,4 6-1 32,-4-10 1-32,0 4-1 15,-4 3 0-15,-3-1 0 0,-3 10 0 16,-8 7 0-16,-3 5 0 16,0 4 0-16,-3 6 1 15,3 4 0-15,0-7 1 16,3 0-1-16,1-4 0 15,3-2 1-15,7 0 0 16,3-4-3-16,8-2 1 0,6-10-11 16,5 6 0-16</inkml:trace>
  <inkml:trace contextRef="#ctx0" brushRef="#br0" timeOffset="5930.8835">21001 5644 18 0,'-11'13'9'0,"11"15"2"0,0-22 1 15,-3 10-10-15,-4 9 1 16,0 6 3-16,-4 4 0 0,-7 2-7 16,-6 1 0-16,3-7 5 15,-1-6 1-15,1 0-2 16,4-15 1-16,6-10-2 15,4-16 0-15,3-6-1 0,8-18 0 16,7-4-1-16,6-7 1 31,4 1-1-31,4 9 0 16,3 10-1-16,8-3 1 16,-5 12 0-16,-3 6 1 15,1 13 0-15,-8 12 0 0,-3 10 1 16,-8 9 0-16,-3 16 0 15,-7 6 1-15,0 4-3 16,-3-1 1-16,3 0-13 16,3-9 1-16</inkml:trace>
  <inkml:trace contextRef="#ctx0" brushRef="#br0" timeOffset="6534.8196">21608 5632 24 0,'-29'-7'12'0,"-6"61"-6"16,25-36 13-16,-5 17-17 16,-2 9 1-16,-1 6 1 15,1-6 1-15,2-3-6 16,12-7 0-16,6-6 4 16,4-9 0-16,8-9-5 31,2-14 0-31,4-8-8 0,8-7 0 15,2-3 0-15,1 0 1 16</inkml:trace>
  <inkml:trace contextRef="#ctx0" brushRef="#br0" timeOffset="6749.981">21837 5864 25 0,'-21'53'12'0,"-18"22"-4"16,32-62 24-16,3 2-30 16,4-2 1-16,7-7 1 15,4-6 1-15,7-9-6 16,-1-7 0-16,4-6 4 0,1-9 1 15,-5-10-2-15,-6 7 1 16,-11-1-1-16,-7 7 1 16,-7 3-1-16,-11 6 0 15,0 6-1-15,1 4 1 16,2 6-4-16,8 0 0 16,4 9-7-16,10-6 0 15,14 3-5 1,7 0 0-16</inkml:trace>
  <inkml:trace contextRef="#ctx0" brushRef="#br0" timeOffset="7151.3355">22094 5754 31 0,'-38'44'15'0,"2"31"-11"0,29-62 21 0,0-1-24 15,0-3 0-15,7-2 0 16,7-14 1-16,4-5-3 15,3-4 1-15,4 4 1 16,3-7 0-16,3 3-1 16,1 1 1-16,0 2-1 15,-4 7 0-15,-3 12 0 16,-8 3 0-16,-3 4 0 0,-3-1 1 31,-4 7 0-31,-4-3 0 16,4-3 0-16,0-4 0 15,0-3 0-15,4-3 1 0,6-3-2 16,1-6 1-16,3 0-1 16,7 0 1-16,0-1-2 15,1 4 1-15,-1 6 0 16,-7 0 0-16,0-3 0 16,-7 10 1-16,-3-7-1 15,-8 9 1-15,-7 1-4 16,-3 0 1-16,4-1-7 15,-1 4 1-15,4-4-4 0,7-2 1 0</inkml:trace>
  <inkml:trace contextRef="#ctx0" brushRef="#br0" timeOffset="7514.9867">22535 5882 29 0,'-31'22'14'0,"-12"28"-11"16,29-40 24-1,-3 2-26-15,3 1 1 16,6-4 0-16,1 1 0 16,11-7-3-16,3-3 0 15,4-3 2-15,6-3 0 0,4-1-1 16,1 1 1-16,-5-3-1 16,1 9 0-16,-4-4 0 15,-4 4 0-15,1 0 1 16,-7 10 0-16,-1 2 0 15,-6 4 1-15,-4-3-1 16,-1 2 1-16,5-2 0 16,-1-4 0-16,1-2-1 15,6-4 1-15,4 0-1 0,1-3 0 16,-1-6-2-16,3-4 1 0,1-2-4 16,3-1 0-16,0 0-8 15,0 7 0-15,4 0-1 31,-1 3 0-31</inkml:trace>
  <inkml:trace contextRef="#ctx0" brushRef="#br0" timeOffset="7748.5584">22758 5989 25 0,'3'25'12'0,"1"0"-12"16,-1-19 24-16,1 1-22 15,-1-1 1-15,1 0 2 16,-1-3 0-16,4-3-6 0,0-9 0 0,1-4 4 15,-1-2 0-15,-4-1-1 16,1 0 0-16,-4-2-1 16,0-1 1-16,-4-3-3 15,-3 0 1-15,4 9-4 16,-1 7 0-16,0 3-4 0,4 0 1 16,0 3-5-16,4 6 1 31</inkml:trace>
  <inkml:trace contextRef="#ctx0" brushRef="#br0" timeOffset="7998.6917">22825 5948 19 0,'3'16'9'0,"-6"6"-2"0,3-13 15 0,-4 7-19 15,1 0 1-15,-1-1 2 16,1-5 1-16,3-4-9 0,3 3 1 16,4-5 5-16,11-11 0 15,7-8-2-15,-1-4 1 16,4-3-3-16,8 0 1 15,-5 3 0-15,-2 0 0 16,-5 10 0-16,-2 6 0 16,-5 3 0-16,-3 9 1 0,-3 7 0 15,-4 6 0-15,-4 3 0 16,-3-6 1-16,0-7-8 16,4 1 1-16,3-4-9 31,11-3 0-31</inkml:trace>
  <inkml:trace contextRef="#ctx0" brushRef="#br0" timeOffset="8601.3461">23710 5553 26 0,'-17'-3'13'0,"-19"12"-7"0,29-9 11 0,-21 10-16 16,7-4 1-16,-22 13 0 0,12-3 1 15,6 2-4-15,7-5 0 16,22 9 2-16,-1-6 0 16,22 5 0-16,-7-2 0 31,10 13 1-31,-3-7 0 15,-4 12 1-15,-3-8 0 16,-8 5 0-16,-3-9 0 16,-24 16 0-1,2-3 1-15,-9-13-6 16,6-7 0-16,0-5-9 16,4 0 0-16</inkml:trace>
  <inkml:trace contextRef="#ctx0" brushRef="#br0" timeOffset="8768.1039">23834 5879 24 0,'3'-3'12'0,"-17"41"-4"0,11-32 9 0,-12 19-15 15,5-3 1-15,-8 6 0 32,4-6 0-32,-4 10-5 0,4-10 1 0,4 3-1 31,-1-3 1-31,4-4-8 15,4-5 0-15</inkml:trace>
  <inkml:trace contextRef="#ctx0" brushRef="#br0" timeOffset="8900.4311">23777 5876 27 0,'4'-72'13'0,"3"22"-8"0,-4 37 18 0,1 1-23 16,-1 2 0-16,4 4-3 15,-3 0 0-15,7 3-4 16,-4 3 1-16,7 12-3 15,-4-2 1-15</inkml:trace>
  <inkml:trace contextRef="#ctx0" brushRef="#br0" timeOffset="9233.3897">24123 5851 24 0,'-28'13'12'0,"-18"24"-6"0,39-31 24 0,-21 16-27 31,6-3 0-31,-6 16 2 15,4-10 0-15,9-3-7 16,1-7 1-16,14-2 4 16,0-4 0-16,14-2-2 0,-3-1 0 15,17-3-1-15,-7 0 1 16,4 0-1-16,-7 0 0 16,-1 7 1-16,-3-4 0 15,-7 13 1-15,-3-3 1 16,-18 9 0-16,3-6 0 0,-17 12 0 15,7-6 1-15,-11 13-2 16,4-10 0-16,-7 0-1 16,6-6 1-16,1-3-6 15,7-3 1 1,3-16-8-16,4 0 0 16,14-22-4-16,0 6 0 15</inkml:trace>
  <inkml:trace contextRef="#ctx0" brushRef="#br0" timeOffset="9566.3367">24320 5901 40 0,'-17'32'20'0,"-11"11"-22"16,24-36 36-16,-17 18-33 16,3-6 1-16,-6 3 2 15,2-7 0-15,8-2-5 0,4-4 0 16,17-6 3-16,0 0 0 15,14-12-1-15,-3 3 0 16,13-10-1-16,-6 4 0 16,10-4 0-16,-6 3 0 15,-1 7-1-15,-7 3 1 16,-3 6 0-16,-4 0 1 0,-11 13 0 16,1-4 0-16,-15 10 0 31,4-6 0-31,-10 12 0 15,2-6 1-15,-6 3-4 0,4-3 0 16,6-6-6-16,7-4 0 16,12-8-6-16,6-11 0 15</inkml:trace>
  <inkml:trace contextRef="#ctx0" brushRef="#br0" timeOffset="9867.8206">24677 6005 39 0,'-4'-16'19'0,"-6"25"-16"15,3-2 30-15,-7 8-30 16,-4 1 1-16,-3 0 1 16,0-1 0-16,6 1-7 15,12-3 0-15,3-1 5 16,7-2 0-16,4-4-2 16,3-3 0-16,0-3-1 15,3-3 1-15,5-3-1 16,-5-1 1-16,1 1-1 15,0 6 0-15,-4-3 0 16,0 3 0-16,-4-3 0 16,-3 3 1-16,-3 3-1 15,-8 3 0-15,-6 7 0 16,3-1 1-16,-4 1-3 16,4-1 0-16,0-2-6 0,7-4 0 0,0-3-7 15,4-6 0-15</inkml:trace>
  <inkml:trace contextRef="#ctx0" brushRef="#br0" timeOffset="10036.8234">24825 5895 39 0,'3'9'19'0,"15"-34"-17"0,-11 16 30 16,4-1-32-16,3-2 1 16,4-1 0-16,-1-9 0 15,4 0-3-15,4 4 1 31,0 2-6-31,3 3 1 16,-3 4-6-16,-4 0 1 16</inkml:trace>
  <inkml:trace contextRef="#ctx0" brushRef="#br0" timeOffset="10203.6106">25044 5685 27 0,'-21'15'13'0,"-1"29"-5"15,15-28 18-15,-3 15-24 16,-4 7 0-16,-4 3 1 0,-3 3 0 15,3 0-4-15,4-16 1 0,3 0-1 16,4-6 0-16,4-3-7 16,6-7 1-16,8-2-4 15,3-4 1-15</inkml:trace>
  <inkml:trace contextRef="#ctx0" brushRef="#br0" timeOffset="10483.0467">25079 5983 37 0,'14'12'18'0,"-63"-12"-19"0,45 10 36 16,-3-1-34-16,4 0 0 16,-1-2 0-16,4-1 1 15,4-3-3-15,6-9 1 16,8 3 0-16,-1-7 1 16,5 1-3-16,2 0 1 0,1 5-1 15,-4 1 1-15,-3 3-1 16,-1 0 1-16,-2 0 0 15,-5 7 0-15,-3 2 1 16,-3-3 0-16,-4 4 0 0,-4-1 1 16,1 0-4-16,3 1 0 15,-4-4-5-15,4 0 0 32,4 1-2-32,-1-4 0 15</inkml:trace>
  <inkml:trace contextRef="#ctx0" brushRef="#br0" timeOffset="11003.0791">25347 5973 17 0,'-3'3'8'0,"-5"23"-1"0,5-20 12 0,-1 3-16 16,1 1 1-16,-1-1 2 16,1 4 0-16,-1-4-8 15,4-3 1-15,0-3 4 16,0 1 0-16,0-4-1 15,4 0 0-15,3-7-1 16,3-5 0-16,1-1-1 0,3-3 0 0,0 1-2 16,4-1 1-16,0 0-2 15,-1 4 1-15,1-4-1 32,3 10 0-32,-7 9 1 0,-3 6 0 15,-4-2 1-15,-4 5 0 16,1 4 2-16,-1 0 1 15,1-1 0-15,-1 1 0 0,4-3 0 16,1-4 1-16,2-6-1 16,1-3 1-16,3-6-1 15,7-7 0-15,0-2-1 16,-3-1 1-16,-4 0-1 16,-4-6 0-16,-6 3 0 15,-4 1 1-15,-11 5-1 0,1 10 1 16,-4 6 0-16,-4 7 0 15,0 5 1-15,-3 10 0 16,0-3 0-16,7-3 1 0,0 0-2 16,7 0 1-16,7 0-1 15,7-1 0-15,7-2-2 32,11-3 1-32,6-7-6 15,12-3 0-15,6-3-10 16,1 0 0-16</inkml:trace>
  <inkml:trace contextRef="#ctx0" brushRef="#br0" timeOffset="14451.3127">7186 8805 19 0,'-3'-31'9'0,"6"24"-3"0,-3 7 9 0,7-3-12 15,0 0 0-15,4 3 1 16,3 0 1-16,4-9-6 15,3-1 0-15,0-2 4 0,4-4 1 0,3 0-3 16,0-2 0-16,4 5-7 16,0 0 1-16,-8 1-4 31,4-1 1-31</inkml:trace>
  <inkml:trace contextRef="#ctx0" brushRef="#br0" timeOffset="14674.3799">7511 8548 17 0,'-11'-3'8'0,"15"0"-3"16,-4 3 10-16,3-4-15 0,11-2 1 16,0-3 0-16,8 2 0 15,-1 1-1-15,0 0 0 16,4 6 1-16,-4 3 1 16,-4 3-1-16,-3 7 1 15,-6 6-1-15,-1 3 1 16,-11 6 0-16,-3 3 1 15,-4 4-2-15,-3-7 0 16,7-3-6-16,-3-3 1 0,10-6-4 16,3-4 1-16</inkml:trace>
  <inkml:trace contextRef="#ctx0" brushRef="#br0" timeOffset="15048.3269">8128 8137 20 0,'-7'-25'10'0,"0"34"-3"0,-4-9 15 15,1 3-18-15,-15 4 0 16,0 8 2-16,1 4 0 16,-1 9-8-16,0-2 0 15,1-5 5-15,2-2 1 16,5 0-3-16,-1-6 0 15,11 2-1-15,4-2 1 16,3-1-2-16,3 1 1 16,1 0 0-16,3-1 1 15,0 1-1-15,7-1 1 16,-7 1 0-16,0-1 0 0,0 1 1 16,-3-1 0-16,-4 1-1 15,-4 6 1-15,0 3 0 16,1-4 0-16,-1 1-5 0,1-6 1 15,3-1-6-15,0-5 1 32,0-4-5-32,3-10 0 15</inkml:trace>
  <inkml:trace contextRef="#ctx0" brushRef="#br0" timeOffset="15396.5087">7962 8407 13 0,'0'-16'6'0,"18"0"6"15,-18 16 3-15,3-3-12 16,-3 3 0-16,14 0 3 0,-3 3 0 16,3 0-7-16,-3 1 0 15,-1-1 4-15,4 0 1 16,-3 0-2-16,-4 0 1 16,4 3-2-16,-11 1 0 0,0-1-1 15,-7 3 1-15,0 1-1 16,-8-1 1-16,-2 1-1 15,3-1 1-15,3 0-1 16,1-2 0-16,2-4-1 16,1 0 1-16,4 0 0 0,3 0 0 31,3-3 0-31,1 3 1 16,7 0-1-16,3-3 1 15,3 0-2-15,4 0 1 16,4-3-6-16,-4 0 0 0,4-3-4 15,7 0 0-15</inkml:trace>
  <inkml:trace contextRef="#ctx0" brushRef="#br0" timeOffset="15966.647">8456 7955 19 0,'0'-19'9'0,"0"19"0"0,0 0 10 15,-3 0-18-15,-1 0 1 16,1 3 3 0,-5 7 0-16,1 2-5 15,0 7 0-15,0 0 3 16,0 6 1-16,-3-3-1 16,6 0 0-16,1-3-1 0,3 6 0 15,0-6-1-15,3 0 0 16,1-1-1-16,3 1 1 15,-4 0 0-15,1 0 0 0,-4 0 0 16,0-4 0-16,-4 4 1 16,1 0 1-16,-4 0-5 15,3-4 1-15,1 1-6 16,-1-3 1-16,1-4-3 16,-1-6 0-16,0-6-2 15,1-6 0-15,-1-1 4 16,1 1 0-1,-1-7 4-15,4 0 1 0,7-2 3 0,4 2 0 32,0 0 1-32,6 1 0 15,1-4-1-15,0 3 1 16,-1 4-2-16,1 2 1 0,3-2-2 16,-10 9 0-16,-4 3-1 15,-4 6 1-15,-3 6 0 16,-3 7 0-16,-1 3 2 15,1-3 0-15,-1 0 2 16,0 3 1-16,1 3 0 0,-1 3 1 16,1-3-1-16,-1 0 0 15,1-6-5-15,3 0 1 16,3-7-6-16,8-2 0 16</inkml:trace>
  <inkml:trace contextRef="#ctx0" brushRef="#br0" timeOffset="16182.5125">8844 8143 24 0,'-3'-3'12'0,"6"9"-8"0,-3-6 19 15,7 4-22-15,0-8 0 16,4 4 1-16,-1-6 1 15,5 0-5-15,2 0 0 0,-3-1-2 16,0-2 0-16,-3 3-5 16,-4-7 1-16</inkml:trace>
  <inkml:trace contextRef="#ctx0" brushRef="#br0" timeOffset="16331.5278">8961 8018 21 0,'-11'6'10'0,"0"19"-3"0,8-19 15 0,-4 10-18 15,-4 12 0-15,-6 7 0 16,-1 3 1-16,-7 5-7 15,-7 8 1-15,-3-1 4 32,7-6 0-32,3-4-7 15,11-8 1-15,7-10-7 16,7-10 0-16</inkml:trace>
  <inkml:trace contextRef="#ctx0" brushRef="#br0" timeOffset="16711.9512">8858 8328 27 0,'4'0'13'0,"-1"0"-6"0,-3 3 17 16,0 10-22-16,-3 3 0 0,-1 6 2 15,-3 0 0-15,0 9-5 16,0 3 1-16,0-2 3 16,0-7 0-16,0-3-1 15,7-10 0-15,0-9-1 16,3-12 0-16,1-7 0 0,3-6 0 15,4-9-1-15,3-7 0 16,3-9 0 0,1-3 0-1,7-3 0-15,-4 12 0 16,0 7-1-16,-3 9 1 16,-1 6 0-16,1 19 0 15,-7 9 0-15,-1 10 1 0,-3 6 0 16,-7 0 0-16,-3 10 1 15,-1 5 0-15,-3-2-1 0,0 6 1 16,0 0-4-16,0-7 0 16,0-2-7-16,3-10 1 15,-3-3-5-15,7-9 0 16</inkml:trace>
  <inkml:trace contextRef="#ctx0" brushRef="#br0" timeOffset="16996.6533">8886 8444 25 0,'-7'-22'12'0,"18"-3"-3"0,-4 16 16 0,7-1-24 16,0 1 1-16,0 3 0 16,4 0 1-16,0 2-4 15,-4 1 1 1,-4 3 1-16,1 3 1 16,-4 4-1-16,-3 5 0 0,-8 4-1 15,-3 3 1-15,-7-4 0 16,0 4 0-16,0-3 2 15,0 0 0-15,3-7 0 16,0 0 1-16,4-6-1 16,4-3 1-16,3 0-1 15,7-9 0-15,7-3-5 16,0-4 1-16,4 0-9 16,3 1 1-16,14 2-6 0,4 4 1 15</inkml:trace>
  <inkml:trace contextRef="#ctx0" brushRef="#br0" timeOffset="17532.0169">9521 8109 30 0,'8'-25'15'0,"9"6"-11"16,-13 16 23-16,3-4-26 16,0 1 1-16,0-9 0 0,3-1 0 15,5 0-3 1,6 4 1-16,3-1-5 15,-2 1 1-15,-5 2-6 16,8 4 0-16</inkml:trace>
  <inkml:trace contextRef="#ctx0" brushRef="#br0" timeOffset="17699.1791">9627 7996 29 0,'-21'34'14'0,"7"42"-10"0,10-51 21 0,-3 12-24 16,-7 1 0-16,-3 9 1 15,-4 6 0-15,-1 7-2 16,5-4 0-16,3 7-5 16,3-10 0-16,4-6-4 15,7-6 0-15</inkml:trace>
  <inkml:trace contextRef="#ctx0" brushRef="#br0" timeOffset="17864.9563">9493 8382 37 0,'-10'-4'18'0,"17"-2"-18"0,0 3 32 0,3-3-32 16,4 0 1-16,4-1 0 31,10-2 0-31,11-7-4 16,7 0 1-16,3 1-9 0,1-1 1 15</inkml:trace>
  <inkml:trace contextRef="#ctx0" brushRef="#br0" timeOffset="22777.5075">10195 7983 27 0,'4'-37'13'0,"31"37"-11"0,-24 0 17 0,3 0-19 15,7 3 1-15,0 0 1 16,4 3 0 0,3 4-2-16,-3 2 0 0,-4 4 1 15,-3-4 0-15,-8 20-5 16,1-10 1-16,-11 6-6 0,0-3 1 15</inkml:trace>
  <inkml:trace contextRef="#ctx0" brushRef="#br0" timeOffset="23433.2595">10111 8372 14 0,'-22'22'7'0,"12"-12"2"16,10-10 5-16,-4 0-12 15,1 0 0-15,3-4 2 31,0 1 0-31,7-12-5 16,0 2 0-16,18-6 4 0,-8 0 1 16,29-6-2-16,-11 7 1 0,18-8-1 31,-10 4 0-31,2-3 0 16,-9 7 0-16,3-4-1 0,-11 6 0 15,0 7 0-15,-3-1 1 16,-8 4-2-16,-3 0 0 15,-10 18-3-15,0-2 0 16,-12 8-4-16,5-2 0 0,-11 15-2 16,3-6 0-16,-20 4 0 15,6-7 1-15,-7 3 4 16,4-3 1-16,3-7 4 16,4-2 0-16,10-7 2 0,1-3 1 15,10-3 0-15,0 0 1 16,17-9-3-16,-2 3 1 15,6-4-2-15,-7 4 1 16,7 0-1-16,-7-1 0 16,-3 14 0-16,-4-1 0 0,-7 7 0 15,-4 2 0-15,-6 4 1 16,-1 0 0-16,-7-3-1 16,1-1 1-16,3-5-1 31,3-4 1-31,0 0-1 15,8 0 0-15,3-2-1 16,7 2 1-16,0 0-2 16,7 0 1-16,0 7 0 0,0-4 0 15,4 4 1-15,-7-4 0 16,-1 7 0-16,-3 0 0 16,0 2 0-16,-3 4 1 15,-8-3-1-15,1 9 1 16,-8 1-5-1,1-11 0-15,3-8-4 16,3-13 1-16,1-7-3 16,3-2 1-16</inkml:trace>
  <inkml:trace contextRef="#ctx0" brushRef="#br0" timeOffset="23768.5487">10463 8570 16 0,'0'-10'8'0,"0"13"-3"0,0-6 12 15,-3 0-15-15,-1 6 0 16,-10 4 4-16,4 2 0 15,-4 7-7-15,-1-1 1 16,5 1 4-16,3 0 0 16,3-4-1-16,4-5 0 15,4-4-2-15,3-6 0 0,3-7-1 16,8-2 1-16,-4-1-1 16,0-3 1-16,0 1-2 15,1-4 0-15,-1 6-3 16,0 4 1-16,-4 3-1 15,-3-1 0-15,4-2-1 16,-4 3 1-16,0-1 1 16,0 4 0-16,0 6 2 31,0-3 1-31,0 0 0 16,0 4 1-16,0-1 0 0,-3 3 0 15,-1 0 0-15,4 1 0 16,1-1-7-16,-1-3 1 15</inkml:trace>
  <inkml:trace contextRef="#ctx0" brushRef="#br0" timeOffset="24340.7138">11074 8372 10 0,'-14'6'5'0,"-1"7"8"16,12-10 0-16,-1 3-11 15,-3 4 1-15,-3-1 1 16,-1-2 1-16,1-1-6 0,3-3 0 15,3 0 3-15,1-3 0 16,3 0-1-16,0 0 0 16,3-3-5-16,4 0 0 15,0-3-4-15,4-1 1 16</inkml:trace>
  <inkml:trace contextRef="#ctx0" brushRef="#br0" timeOffset="24640.522">11035 7858 21 0,'-4'6'10'0,"1"19"-7"0,3-18 15 16,3-1-17-16,4 3 0 16,0 7 0-16,1-7 1 31,2 1-3-31,1 2 1 16,-1-2 1-16,-3-1 1 15,0 7-5-15,-3-1 0 16,-4 4-4-16,-4 9 0 15</inkml:trace>
  <inkml:trace contextRef="#ctx0" brushRef="#br0" timeOffset="25056.8479">10943 8322 20 0,'-21'9'10'0,"3"-2"-7"16,18-7 13-16,0 0-15 16,11-7 0-16,0 1 0 15,6-6 1-15,1-7-3 16,-1 0 1-16,1 0 1 15,0 3 0-15,-1-2-1 0,5 2 0 16,-5 3 0-16,1 7 1 16,-4 6-1-16,-4 6 1 0,-6 1-1 31,-4 8 0-31,-4 4 0 16,-6-3 1-16,-1 3-1 15,1-4 0-15,-1 1 0 16,1 0 0-16,-1-4 0 0,4 4 1 15,0-7-1-15,3-2 1 16,4-4-1-16,0 0 1 16,4-3-1-16,3 0 1 0,0 0-1 15,4 3 0-15,-4 3-1 16,0 4 1-16,-4 5 1 16,1 4 0-16,-4 0 0 15,-4 6 0-15,1 3 0 16,-1 1 0-16,1-4 0 15,-1-3 1-15,1-4-4 0,3-8 0 16,3-7-7-16,4-9 1 16</inkml:trace>
  <inkml:trace contextRef="#ctx0" brushRef="#br0" timeOffset="25439.8242">11553 7927 25 0,'-21'9'12'0,"-25"20"-10"16,36-17 17-16,-4 7-19 15,-7 3 0-15,-1 6 0 16,-9 0 0-16,6 1 0 15,4 2 0-15,0-3-3 16,3 0 1-16,4-3-3 16,3-9 1-16,4-7-1 0,4-2 0 15,3-7 1-15,7-10 0 32,10-5 4-32,5-1 0 15,6-3 3-15,7 0 1 16,-3-6 0-16,3 3 0 0,-3 4 0 15,-4-4 0-15,0 6-2 16,-3-3 0-16,-4 0-4 16,-3 7 1-16,-4 5-6 15,-4 11 1-15</inkml:trace>
  <inkml:trace contextRef="#ctx0" brushRef="#br0" timeOffset="26026.0793">11455 8228 14 0,'-14'-3'7'0,"-1"12"3"0,15-9 6 15,-7 10-15 1,-7 5 0-16,0-2 1 16,-3-1 0-16,-1 1-2 15,4 3 0-15,0-1 1 16,3 1 1-16,1-3-1 0,2-4 0 15,1-3-1-15,4-3 0 16,6-3-2-16,8-3 1 16,7-3-1-16,3-3 0 15,7 2-1-15,4-5 1 16,3-10 0-16,-7 3 0 0,1-3 1 16,-5 3 1-16,-3 3 0 15,-3 4 0-15,-4 3 0 16,-7 5 1-16,-7 8-1 15,0 5 1-15,-3 7 0 0,-11 2 0 16,-4 4 0-16,-3 0 1 16,3 0-1-16,-3 0 0 15,7-6 0-15,3-4 1 16,4-2-1 0,7-4 1-16,4-3-2 15,3-3 1-15,3-3-1 16,4-3 1-16,1 0-1 15,-1-1 0-15,0 1 0 16,-4 0 1-16,1 3-1 16,-4 3 0-16,-3 3 0 0,-4 3 0 15,0 7 1-15,0 2 1 16,-4 1-1-16,4 0 1 0,0-4-1 16,4-2 1-16,3-1-1 15,0-6 0-15,7-3-7 16,3-6 1-16,5-4-4 15,-1-2 1-15</inkml:trace>
  <inkml:trace contextRef="#ctx0" brushRef="#br0" timeOffset="26412.8403">11857 8353 24 0,'-35'29'12'0,"13"8"-9"0,15-27 19 15,-3 2-19-15,-4-2 1 16,0 2 1 0,-4-2 1-16,0-4-8 15,4-3 1-15,4-9 4 16,6-13 1-16,8-6-3 15,6-7 0-15,4-5-1 0,4-1 1 16,7 1-2-16,6 5 1 0,1 4 0 16,3 9 0-16,1 10 1 15,-1 9 0-15,-7 12 1 16,-3 10 0-16,-11 0 0 16,-3 6 1-16,-8 7-1 15,1 3 0 1,-4-10-9-16,3-3 1 15,1 0-6-15,-1-3 0 16</inkml:trace>
  <inkml:trace contextRef="#ctx0" brushRef="#br0" timeOffset="27173.7152">12644 8093 20 0,'-15'-19'10'0,"-2"19"-4"16,10 7 11-16,-7-1-15 16,-4 3 0-16,-7 4 2 15,-10-1 0-15,3 1-5 16,4-1 1-16,10 1 2 15,4 3 1-15,11 2-1 0,13 1 0 16,8 3-2-16,3-6 1 16,4 0-2-16,-4-4 1 15,-3 4 1-15,-4-4 0 16,-4 1 0-16,-3-1 0 16,-10 1 0-16,-8 0 1 0,-6-1-1 15,-8 4 1-15,-3-1-1 16,0 4 0-16,3-3-6 31,0-4 1-31,11-5-7 16,7-1 1-16</inkml:trace>
  <inkml:trace contextRef="#ctx0" brushRef="#br0" timeOffset="27472.1918">12735 8266 24 0,'-10'18'12'0,"-1"11"-2"0,8-26 15 0,-1 6-22 16,1 4 1-16,3-7 0 16,0 0 1-16,3-3-7 15,4-6 0-15,4-3 5 16,-1 0 0-16,4-1-3 16,4 4 1-16,0 3-1 0,-4-3 0 15,0 3 0-15,0-3 1 16,-3 3-1-16,-4 3 0 0,-4 10 0 31,1-4 1-31,-4 4-1 16,0-1 0-16,0-2-4 15,0-1 1-15,0-6-6 16,0-3 1-16,7-3-4 16,0-3 1-16</inkml:trace>
  <inkml:trace contextRef="#ctx0" brushRef="#br0" timeOffset="27840.8592">13130 7955 27 0,'-10'19'13'0,"-15"41"-11"0,18-39 23 16,-7 5-24-16,0 8 1 16,-7 1 1-16,0-4 0 0,3-6-4 15,4-3 0-15,3-6 2 0,4-7 1 31,7-9-2-31,11-6 1 16,6-4-1-16,5-2 1 16,2 2-1-16,1 1 0 15,3 3 0-15,-3 3 0 0,-4 3 0 16,-3 0 0-16,-4 3 0 16,-4 9 0-16,-6 1 1 15,-8 2 1-15,-3 1-1 16,-7-3 0-16,-3 2 0 15,-1-2 1-15,0 3-1 16,1-4 1-16,2 1-2 0,8-7 0 16,7-3-4-16,7-9 0 15,11-7-7-15,3 1 1 16,8-7-1-16,2-6 0 0</inkml:trace>
  <inkml:trace contextRef="#ctx0" brushRef="#br0" timeOffset="28174.435">13413 8106 22 0,'0'15'11'0,"-11"14"-6"16,8-17 19-16,-5 4-20 31,-2 6 0-31,-4 3 2 0,3-6 1 16,1-1-9-16,3-2 1 16,3-3 4-16,0-7 1 15,4-3-2-15,4 0 0 16,3-3-2-16,4 0 1 0,-1 0-1 15,4 0 1-15,-3 3-1 16,0 0 0-16,-4 1 0 16,0 2 0-16,-4 6 0 15,-3 7 0-15,-3 0 0 16,-4 3 0-16,-4-3 0 0,0-3 1 16,1 5-1-16,-4-2 1 15,3-3-1-15,1-10 1 16,2-3-5-16,5-3 0 0,6-12-7 31,5-7 1-31,2-6-3 16,4-3 1-16</inkml:trace>
  <inkml:trace contextRef="#ctx0" brushRef="#br0" timeOffset="28704.9404">13596 8178 26 0,'4'15'13'0,"-15"26"-11"0,4-28 25 16,-4 2-24-16,-6 1 1 15,3 3 2-15,0 0 1 16,-1 3-8-16,5-10 0 16,3 1 5-16,0-7 0 15,3-3-2-15,4-3 1 0,11-6-3 16,3-7 1-16,7 4-4 16,0-7 0-16,4 1-4 15,3-4 1-15,4 0-5 16,0 0 0-1,-1 0-1-15,-2 1 0 16,-1 2 2 0,-53 0 10-1,71 19 1-15,-32-6 0 0,-3 6 5 16,-8 13 0-16,-3 3 4 16,-3 3 0-16,-1 0-3 15,-3 3 1-15,0 0-3 16,4 0 1-16,-1-9-2 15,4-4 0-15,4-2-1 16,-1-7 0-16,4-3-2 0,4-7 1 16,-1-2-1-16,4-3 0 15,0 5-1-15,1 1 1 16,-1 0-2-16,0-7 1 16,-4 4-1-16,1 2 1 0,-4 4-1 15,0 6 1-15,0 1-1 31,-7-4 1-31,4 3-3 16,-1 0 1-16,1 3-4 16,-1-3 0-16,4 7-6 0,-3-4 0 15,3 0-1-15,-4 1 1 16</inkml:trace>
  <inkml:trace contextRef="#ctx0" brushRef="#br0" timeOffset="29125.1596">14164 8203 27 0,'-7'-6'13'0,"-7"15"-12"16,10-9 27-16,-3 3-25 15,0 3 0-15,-7 4 2 16,0-1 0-16,3 4-6 16,1-1 0-16,3-2 4 15,0-1 0-15,0 1-1 16,3-1 0-16,1 3-2 16,-1 1 1-16,1 6-1 0,-1-3 1 15,1 2-1-15,-1 1 1 16,0 0-1-16,-3-3 0 15,4 2 0-15,-4 1 1 16,0 3-1-16,0 0 1 0,3 3-1 16,-3-6 0-16,4-3-3 15,-1-4 1-15,1 1-5 16,3-4 1-16,0-6-7 16,3-3 1-16,1 0-1 15,3-9 1-15</inkml:trace>
  <inkml:trace contextRef="#ctx0" brushRef="#br0" timeOffset="29372.1317">14086 8250 19 0,'25'-6'9'0,"0"6"-7"0,-18 0 18 0,3 0-18 16,5 0 1-16,-1 0 2 15,0 3 0-15,0 6-6 16,0-3 1-16,0 4 4 15,-3 2 0-15,-8 1-1 16,-3 3 1-16,-7 2-1 16,-3 8 0-16,-1-5-2 0,-3 1 1 15,0-6-1-15,0 0 1 16,3-7-3-16,1-3 0 0,2-6-5 16,5-9 1-16,6-7-7 15,8-2 1-15</inkml:trace>
  <inkml:trace contextRef="#ctx0" brushRef="#br0" timeOffset="29776.6009">14418 7921 39 0,'7'18'19'0,"-17"17"-21"0,10-16 34 15,-4 6-30-15,0 9 0 16,-3 7 2-16,0 3 0 0,0-3-5 16,-3 0 1-16,3-4 2 15,-4-2 1-15,4-1-1 16,0-2 0-16,0-7-1 16,0-7 0-16,3-8 0 0,4-7 0 15,0-9-1-15,4-7 1 31,3 1-1-31,3-4 0 16,5 0 0-16,-1-6 0 0,0 7-1 16,0 5 1-16,0 1-1 15,0 12 1-15,-3 0 0 16,-1 0 1-16,-3 7-1 16,-3 2 1-16,-4 10 0 15,0 0 0-15,0 0 0 16,0 0 0-16,-4-6-9 0,4-4 1 15,4 1-7-15,-1-7 0 16</inkml:trace>
  <inkml:trace contextRef="#ctx0" brushRef="#br0" timeOffset="39710.9132">16521 12063 35 0,'0'0'17'0,"-7"88"-16"15,10-72 18-15,4 5-19 0,0 11 1 0,4-4 0 16,3 0 0-16,0-3-1 15,0-6 0-15,0-3 1 32,0-7 0-32,-3 1 0 15,-4-4 0-15,-4 0 0 16,-3 0 0-16,-3-6 0 0,-1-6 0 16,1-6-1-16,3-7 1 0,0-3-1 0,7 0 0 15,4 6 0-15,3 4 0 16,0-4 0-16,3 7 0 31,5-1 0-31,6 4 1 16,4 3 0-16,-1 0 0 15,1 0 0-15,-7 3 1 16,-4 0 0-16,-7 0 1 0,-3 3-1 16,-4 3 1-16,-7 3-1 15,-4 4 1-15,-3-1-1 16,-11 4 0-16,1 0-1 15,-1-1 0-15,4 1-1 16,3 0 0-16,4-7-6 16,7 1 1-16,11-1-7 0,3-3 1 15,7-3-3-15,4-3 0 16</inkml:trace>
  <inkml:trace contextRef="#ctx0" brushRef="#br0" timeOffset="40245.7342">16824 11621 18 0,'14'-28'9'0,"-10"6"-5"0,-4 22 12 16,-7-3-14-16,-4 9 1 16,0 0 2-16,-3 4 1 15,0 2-7 1,-7 4 1-16,-4 3 3 15,1 3 1-15,-5 6-2 0,1 6 1 16,3 4-2-16,4 9 1 16,0 6-2-16,4 10 1 15,2-10 0-15,5-3 0 0,-4-6 0 16,7-6 0-16,3-4-4 16,4-5 0-16,4-7-7 15,10-7 0-15</inkml:trace>
  <inkml:trace contextRef="#ctx0" brushRef="#br0" timeOffset="40713.8062">17074 12308 20 0,'-7'28'10'0,"4"16"-2"16,3-32 9-16,3 4-14 16,1 3 0-16,3-4 2 15,0-5 0-15,4-10-6 16,3-13 1-16,3 4 4 0,-3-7 0 16,1-3-1-16,-5-3 0 15,1 1-1-15,-8 2 1 16,-6 3-1-16,-4 3 0 15,-4 7-1-15,-3 6 1 0,0 6-1 16,0 4 0-16,3-1 0 16,4 1 0-16,7-1-6 15,4-6 0-15,10 0-7 16,7-3 0-16</inkml:trace>
  <inkml:trace contextRef="#ctx0" brushRef="#br0" timeOffset="41512.21">17692 11674 21 0,'-18'-6'10'0,"11"15"1"16,4 1 5-16,-4 5-13 31,-1 11 1-31,1 2 1 16,-3 9 0-16,-1 4-7 0,-3 0 0 0,7 0 5 16,0-10 0-16,4-6-2 15,3-6 0-15,3-10-1 16,4-12 1-16,0-12-1 15,4-11 0-15,3-5-1 16,3-7 1 0,1 4-1-16,3-1 1 15,0 4-1-15,1 3 0 16,-1 6 0-16,0 6 0 16,-3 7 1-16,-1 6 0 15,-3 3 0-15,0 6 1 0,-3 7 0 16,-4 2 0-16,-7 4 0 15,0 3 1-15,-3 3-3 16,-4 3 1-16,-1-3-5 16,1 4 1-16,0-11-5 15,0-2 1-15,0-7-2 16,0-5 0-16,0-8 2 0,0-2 0 16,4-3 5-16,-1-4 1 15,4 4 4-15,0 3 1 16,0-1 1-16,0 7 0 15,0-6 0-15,0 6 1 0,0 0-3 32,0 0 1-32,4-3-2 15,3-3 0-15,0 2-1 16,-4 1 1-16,1-3-1 16,-4 6 1-16,0 3-1 15,0 0 1-15,-4 4-1 16,-3 2 1-16,-3 7-1 0,-1-4 1 0,-3 1 0 15,3-4 0-15,1 4 0 16,3-4 1-16,3-3 0 16,4-2 0-16,0-4 0 15,7-4 0-15,0 1-1 16,4-6 1-16,-1 3-1 16,4-4 1-16,1 1-5 15,-1-1 0-15,-4 7-5 0,-3 3 1 16</inkml:trace>
  <inkml:trace contextRef="#ctx0" brushRef="#br0" timeOffset="41697.8728">17649 12167 17 0,'-24'18'8'0,"13"-8"2"16,11-7 8-16,0-3-16 16,0-6 1-16,4 2 1 31,3-5 1-31,3-3-7 15,4-4 1-15,4-3 4 16,3 3 0-16,0-6-5 16,4 0 1-16,-4 7-7 0,-3-1 1 15,-4 7-2-15,0 2 0 0</inkml:trace>
  <inkml:trace contextRef="#ctx0" brushRef="#br0" timeOffset="41860.8652">17798 12057 20 0,'-18'28'10'0,"7"3"-8"16,8-21 17-16,-1 2-19 15,1 1 1-15,-1 6 0 16,-3 3 0-16,0 6-2 16,4-3 1-16,-1 0 0 15,1 0 1-15,-1-6-4 0,4-3 1 16,0-1-5 0,0-5 1-16</inkml:trace>
  <inkml:trace contextRef="#ctx0" brushRef="#br0" timeOffset="42147.1294">17759 12270 20 0,'0'-22'10'0,"3"10"-5"16,-3 12 14-16,0 0-18 15,0 0 1-15,0 0 0 16,0 0 1-16,0 0-4 16,-3 3 1-16,-4 6 2 15,-7 0 0-15,0 7 0 16,-4 0 0-16,0 3 0 15,1-4 1-15,-5 7 0 16,1 3 1-16,-3 0 0 16,6-3 1-16,4 3-1 15,7-6 0-15,7-3 0 16,10-10 0-16,8-3-1 16,10-15 0-16,11-7-1 15,7 0 0-15,14-3-4 0,10-3 0 16,5 0-8-16,-1 3 1 15,0 6-6-15,-7-2 1 0</inkml:trace>
  <inkml:trace contextRef="#ctx0" brushRef="#br0" timeOffset="42679.6815">18390 11611 29 0,'-28'0'14'0,"-4"38"-9"0,22-25 20 16,-8 12-22-16,0 16 0 16,1 12 2-1,-1 10 0 1,1 34-5-1,2-19 0-15,8-12 4 0,4-13 1 16,3-9-3-16,3-6 1 16,1-16-1-16,6-10 1 15,1-5-3-15,0-11 1 0,-1-5 0 16,1 3 0-16,-4-4 0 16,0-2 0-16,-7-4-1 15,3 4 1-15,-3-4-1 16,0 0 0-16,4 4 0 15,0-1 0-15,3 4 0 16,3 6 1-16,1 3-1 0,3 3 0 31,0 3 0-31,0 3 1 16,0 1 0-16,-3-1 0 16,-1 1-1-16,1-4 1 15,-4 3 0-15,-3 1 1 0,-8 2-1 16,0 4 0-16,-3-3-3 15,4-1 0-15,-1-3-6 16,1-2 1-16,3-1-9 16,3-3 1-16</inkml:trace>
  <inkml:trace contextRef="#ctx0" brushRef="#br0" timeOffset="43010.8459">18732 12132 27 0,'-10'-3'13'0,"6"0"1"15,4 6 13-15,-3-3-24 32,-4 6 1-32,-4-3 2 0,-3 7 1 0,-4-1-8 31,4 1 0-31,4-4 5 16,3 0 0-16,3 0-2 15,4 1 1-15,7-1-2 0,4 0 0 16,-1 7-1-16,5-1 0 15,-1 4 0-15,-4 3 1 16,-3 0 1-16,0 2 0 0,-3-2 0 16,-4 3 1-16,-4-3-1 15,-6 3 1-15,-1-3-1 16,-6-3 0-16,-1-10-1 16,0 3 0-16,1-3-8 15,-5-2 1-15,5-8-11 16,6-2 0-16</inkml:trace>
  <inkml:trace contextRef="#ctx0" brushRef="#br0" timeOffset="43843.0118">19315 11872 27 0,'3'25'13'0,"-3"38"-5"15,-3-45 14-15,-1 11-19 16,-3 11 0-16,-4-2 2 16,-6 3 0-16,-11 3-6 15,-4 0 0-15,0-10 4 31,-3-6 1-31,3-9-2 16,4-13 0-16,7-15 0 16,7-7 0-16,14-18-2 0,10-20 0 15,11-15 0-15,8 7 0 16,6 5-1-16,0 7 1 16,0 6-1-16,4 13 0 0,-4 6 1 15,-3 12 0-15,0 7 1 16,-7 6 0-16,-8 9 0 0,-3 13 1 15,-7 13 0-15,-7 6 0 16,-3-1 0-16,-4 7 0 31,0-6-3-31,3-9 0 16,1-7-7-16,6-3 0 0,4 0-6 16,4-4 1-16</inkml:trace>
  <inkml:trace contextRef="#ctx0" brushRef="#br0" timeOffset="44277.9677">19932 11853 36 0,'-21'12'18'0,"0"-24"-17"16,14 15 28-16,-4 3-28 0,0 4 1 16,1 5 0-1,3 1 0-15,0 3-3 0,0-7 0 16,3 4 2-16,4 0 0 16,4 3-2-16,3-1 1 15,0 1 0-15,3 3 0 16,1 0 0-16,3-3 0 0,-3 0 2 15,-4 0 0-15,0-4 1 16,-7 1 0-16,-4-3 0 16,-6-1 0-16,-1 1 0 15,-3 2 0-15,-7 4-2 16,-4-6 1-16,0-1-1 0,1-6 0 16,2-2-2-16,12-4 0 15,6-4-6-15,15-2 0 16,7 0-8-16,3 3 1 15</inkml:trace>
  <inkml:trace contextRef="#ctx0" brushRef="#br0" timeOffset="44715.0515">20140 12013 20 0,'-28'0'10'0,"14"16"1"0,10-10 5 16,1 6-13-1,-1 7 1-15,1 6 2 0,-1-3 0 16,4-3-8-16,0-3 1 15,7-1 5-15,0-2 0 32,7-4-2-32,4-6 0 15,3 1-1-15,4-8 1 16,3-5-1-16,0-3 0 0,0-4 0 16,-3 6 0-16,-4 1-1 15,-3 3 0-15,-4 3 0 16,-3 9 1-16,-4 3-1 15,-4 7 0-15,-3 0 0 16,-3-1 1-16,-1 4-1 16,1 3 1-16,-1-6-2 0,4-4 0 15,0-2-5-15,4-7 0 16,3-6-6-16,3-7 0 16</inkml:trace>
  <inkml:trace contextRef="#ctx0" brushRef="#br0" timeOffset="45108.0576">20585 11674 30 0,'3'6'15'0,"-13"38"-8"15,6-28 21-15,-3 9-25 32,-4 16 0-32,-3 12 1 0,-3 10 1 15,-1-3-6-15,0-7 1 16,1-6 3-16,3-3 0 15,7-10-1-15,3-9 1 16,4-12-2-16,4-10 1 16,6-3-1-16,4-6 0 15,4-7 0-15,-1 4 0 16,5 3-1-16,-5 2 0 0,1 4-1 0,-4 4 1 16,0 2 0-16,-7 0 0 15,-3 3 0-15,-4 4 1 16,-4 6 0-16,-3-3 0 15,-3-1 0 1,-1 1 1-16,0-4-1 16,1 1 1-16,-1-4-2 15,4-2 1-15,0-7-6 16,7-7 1-16,7-5-7 16,4-1 0-16,3 1-4 15,7-4 0-15</inkml:trace>
  <inkml:trace contextRef="#ctx0" brushRef="#br0" timeOffset="45478.9378">20916 12060 31 0,'-3'16'15'0,"-29"37"-8"0,21-37 25 0,-3 2-28 16,-3 4 1-16,2 0 2 16,5 3 0-16,3-6-9 15,7-3 0-15,3-4 6 16,4-5 0-16,0-7-2 15,8-7 1-15,-1-2-2 0,0 0 0 16,0-1-1-16,-3 4 1 16,-1 0-1-16,1 3 0 15,-4 3 0-15,-4 6 0 32,-3 6 0-32,-3 4 1 15,-1 6 0-15,-3 0 0 0,-7 3 0 16,-7 3 1-16,-7 7 0 15,-4 2 0-15,-7 1-1 16,4 3 0 0,3-16-6-16,7-13 1 15,11-12-7-15,21-12 0 16,7-10-6-16,8-13 1 0</inkml:trace>
  <inkml:trace contextRef="#ctx0" brushRef="#br0" timeOffset="45710.6299">21138 12110 35 0,'-3'35'17'0,"-22"12"-10"15,15-35 26-15,-1 10-29 16,-3-3 1-16,0 0 1 31,0-4 1-31,3-2-9 0,1-4 1 16,2-6 5-16,5-6 0 15,3-6-3-15,7-4 1 16,4 1-3-16,3-1 1 0,3-5-6 16,5-1 1-16,-1-10-6 15,7 8 0-15,7 2-4 16,0-3 0-16</inkml:trace>
  <inkml:trace contextRef="#ctx0" brushRef="#br0" timeOffset="46047.1001">21421 12094 27 0,'-36'32'13'0,"-13"9"-2"0,35-32 19 16,-7 0-26-16,0 4 0 15,3 6 4 1,4-4 0-16,3 1-10 0,8-3 0 0,-1-4 7 31,15-3 0-31,-4-6-3 16,3-6 1-16,8-3-2 15,0-4 0-15,3 1 0 0,0-1 0 16,0-6-1-16,0 7 0 16,-3-1 0-16,-4 1 0 15,-3 8-1-15,-1 11 1 16,-3 2-1-16,-7 0 1 16,0 4 0-16,-3 3 0 0,3-1 0 15,0 1 0-15,0 0-2 16,3-4 1-16,4-2-7 15,-3-4 1-15,3 0-8 0,0-3 1 32</inkml:trace>
  <inkml:trace contextRef="#ctx0" brushRef="#br0" timeOffset="47296.7195">21692 12101 25 0,'0'-10'12'0,"11"20"-2"0,-11 2 10 16,-4 7-18-16,-3 9 1 15,-3 13 1-15,-1 9 1 0,-3 7-6 31,0 5 0-31,-4 1 3 16,1 0 1-16,-1-1-2 16,4-18 1-16,3-6-3 15,1-10 1-15,3-12-5 16,7-13 0-16,3-12-3 16,4-20 0-16,0-8-2 15,4-10 0-15,3 0 3 16,4 0 0-16,3 3 6 0,-4 6 1 15,5 7 4-15,-5 6 1 16,11 3 2-16,-3 9 0 0,0 4 0 16,0 6 1-16,-8 3-2 15,-3 6 0-15,-7 3 0 16,-7 4 0-16,-10 3-2 16,-8-1 1-16,0 1-2 0,-3-4 1 15,0 7-2-15,4-6 0 16,-1-1-6-16,4-12 0 31,7-3-7-31,3-6 0 16,4-10-3-16,7-3 1 0</inkml:trace>
  <inkml:trace contextRef="#ctx0" brushRef="#br0" timeOffset="47665.497">22151 11793 31 0,'0'19'15'0,"-7"19"-9"16,0-19 27-16,-4 9-30 16,-3 16 0-16,0 0 3 15,-4 3 0-15,4-7-7 0,0-2 0 0,0-7 5 16,3-5 0-16,1-5-2 16,3-8 1-16,7-7-2 15,0-6 0-15,3 0-1 16,8-12 1-16,3-4-1 15,4 4 0-15,-1 2 0 16,1 4 0 0,0 3-1-16,-1 6 1 15,-3 0 0-15,-3 10 1 16,0-4 0-16,-4 3 1 16,-4 4 0-16,-6 9 0 15,-1 0-1-15,-3-3 1 0,0 0-3 16,0-3 1-16,0-3-9 15,3-4 1-15,1-2-8 16,3-4 0-16</inkml:trace>
  <inkml:trace contextRef="#ctx0" brushRef="#br0" timeOffset="57272.4718">16566 12612 21 0,'-3'-57'10'0,"3"35"4"15,0 22 11-15,-4 4-21 16,1 8 0-16,-4 13 2 0,-7 16 1 16,-7 0-8-16,-8 9 0 15,1 0 5-15,3-3 1 32,-6 0-2-32,6 0 0 15,0 0-6-15,4 3 0 16,0-6-8-16,3-6 1 0,1 0-3 15,3-10 0-15</inkml:trace>
  <inkml:trace contextRef="#ctx0" brushRef="#br0" timeOffset="57500.3568">16168 13041 26 0,'-4'13'13'0,"-13"25"-7"0,13-26 22 0,-3 10-26 15,-4 3 1-15,4 0 2 16,0 3 1-16,0-2-6 15,4-8 1-15,3-2 3 16,3-7 1-16,4 1-1 16,4-4 0-16,3-15-2 31,4-4 1-31,10-2-3 16,0-1 0-16,0 0-7 0,1 7 0 15,-8 2-7-15,0 14 1 16</inkml:trace>
  <inkml:trace contextRef="#ctx0" brushRef="#br0" timeOffset="57951.8755">15967 13499 11 0,'0'-22'5'0,"14"-3"8"0,-7 19-7 0,3 0-4 15,1 3 0-15,0 3 2 16,-4 6 0-16,-4 6-4 16,-3 4 0-16,-3 9 5 15,-4 6 0-15,-4 4-1 16,0 3 0-16,-6-4 0 0,3-6 0 16,3-9-2-16,8-6 1 15,3 2-2-15,3-5 0 16,4-13-1-1,4-1 1-15,3-8-1 16,0 3 0-16,0 2 0 0,0 4 0 16,-3-3 0-16,-4 12 1 15,-7 7-1-15,-4 5 0 16,1-2 0-16,-4 6 0 16,-4 3 0-16,1 0 1 15,-1 3-1-15,0 1 1 0,1-1-1 16,-1 0 1-16,4-3-1 15,4-3 1-15,3-3-1 16,0-3 1-16,3-4-3 16,4-5 0-1,0-4-9-15,4 0 0 16</inkml:trace>
  <inkml:trace contextRef="#ctx0" brushRef="#br0" timeOffset="58504.4253">16118 13681 14 0,'-7'-38'7'0,"29"-5"4"0,-15 30-2 0,3-3-7 16,4 1 1-16,0-1 2 0,11 0 0 15,3 1-5-15,4-1 1 0,0 0 3 16,0 1 1-16,-4-1-2 15,0 3 1-15,-3 1-1 16,-1-1 0-16,-6-2-3 31,-4 5 1-31,0 4-1 16,-3 3 1-16,-4 3-3 16,-4 0 0-16,1 3-2 15,-4 3 0-15,-7 0-1 0,0 1 1 16,-4 5-1-16,-3 1 1 15,4-1 3-15,-5 4 1 16,-2-3 2-16,3-1 1 16,0 4 0-16,3 6 0 15,0-3 0-15,4 3 1 16,0-4-2-16,0 4 0 16,0-6-2-16,0 3 0 0,0 0-3 15,0 9 0-15,-11-3-1 0,1 6 0 16,-1-6 0-16,4-3 1 15,0 0 1-15,3-9 1 16,4-7 4-16,7-3 1 0,14-9 0 16,0-3 1-16,4-4-1 15,3-3 0-15,8 1-1 16,-1-1 0-16,0 0-7 31,0 4 1-31,0 2-7 16,-6 10 0-16</inkml:trace>
  <inkml:trace contextRef="#ctx0" brushRef="#br0" timeOffset="58851.4466">16108 14098 34 0,'-18'0'17'0,"-3"41"-14"16,14-29 27-16,-4 4-27 15,1 9 0-15,-1 7 2 16,-3 5 1-16,4 4-7 16,-1-7 0-16,-3 4 4 15,3 0 0 1,1 3-1-16,3-7 0 15,-4 7-1-15,4 3 0 0,0 3 0 16,-4-7 0-16,4-2-3 16,4-7 0-16,-1-9-5 15,1-9 1-15,-1-10-8 0,8-9 0 16,3-4 0-16,-4-8 0 16</inkml:trace>
  <inkml:trace contextRef="#ctx0" brushRef="#br0" timeOffset="59179.3828">16016 14443 29 0,'4'0'14'0,"10"-12"-12"0,-7 5 29 0,3-2-28 16,5-4 0-16,2 1 0 31,4-1 1-31,0-2-6 15,1 2 1-15,2 0 3 0,5 4 0 16,-5 3-1-16,-6 6 0 16,-4 3-1-16,0 0 1 15,-7 6 0-15,0 7 0 16,-10 0-1-16,-4-4 1 0,-4 4-1 16,0 0 1-16,4 3-1 15,-3-4 0-15,3 1 0 16,0 0 1-16,0-4-4 15,0 1 0-15,3 2-7 16,-3 1 1-16,4 3-3 16,-5-7 0-16</inkml:trace>
  <inkml:trace contextRef="#ctx0" brushRef="#br0" timeOffset="59455.0323">16058 14719 26 0,'-10'-9'13'0,"13"-29"-8"0,1 32 21 15,3-1-23-15,0 1 0 16,4-3 1 0,3-4 1-16,3-2-6 0,5-1 0 0,-1-3 4 15,3 3 0-15,8 4-1 16,-4 2 0-16,1 7-1 31,-8 3 1-31,-7 3-1 0,-4 7 1 16,-2 6-1-16,-8-1 1 15,0 1-2-15,-4 0 0 0,-3 2-4 16,-4-5 0-16,1-1-6 16,-1-2 1-16,1-4-4 15,3 0 0-15</inkml:trace>
  <inkml:trace contextRef="#ctx0" brushRef="#br0" timeOffset="59849.2139">16242 14644 22 0,'10'0'11'0,"-20"6"-8"0,6 0 15 0,4 1-18 16,-3 5 1-16,-1 4-1 16,1 0 0-16,-1 2 0 15,1 1 1-15,-1 0 0 0,1 3 0 16,-1-6 1-16,1-1 0 16,-1 1 0-16,1-4 1 15,3 1-2-15,0-7 1 16,0-6 0-16,0 0 0 0,3-12-1 15,4-1 0-15,-3-6-2 32,-1 1 1-32,-3-1-3 15,0 3 0-15,-3 4-1 16,-1 2 1-16,-3 13-1 16,-3 7 0-16,-1 12 2 15,-3 3 1-15,0 6 5 16,0 0 1-16,-1 4 2 15,5-1 1-15,-1 1 1 16,8-1 0-16,3-2-1 0,7-7 0 16,7-3-3-16,11-13 0 15,17-6-4-15,7-12 0 16,8-7-10-16,-1-3 1 0,11 4-8 16,-3-13 1-16</inkml:trace>
  <inkml:trace contextRef="#ctx0" brushRef="#br0" timeOffset="60320.4307">18563 12546 24 0,'-35'25'12'0,"24"47"-6"15,8-53 12-15,-11 3-16 16,3 0 0-16,0 3 0 15,4 0 1-15,0 3-6 16,4 0 1-16,-1-2-3 16,1-4 0-16,-1-4-4 15,1-2 1-15</inkml:trace>
  <inkml:trace contextRef="#ctx0" brushRef="#br0" timeOffset="60536.173">18380 12825 22 0,'-7'19'11'0,"7"44"-6"0,0-54 18 0,0 16-18 16,3 3 0-16,4 1 4 31,0-4 1-31,4-3-11 16,10-7 0-16,7-9 8 16,0-6 0-16,4-9-2 15,-4-3 0-15,1-4-4 0,-1 0 0 16,-3 1-8-16,-4 5 0 15,-4 4-8-15,1 3 1 16</inkml:trace>
  <inkml:trace contextRef="#ctx0" brushRef="#br0" timeOffset="60901.6299">18292 13355 22 0,'-39'3'11'0,"21"7"2"16,15-7 8-16,-5 3-19 16,1 3 1-16,0 1 0 15,0 5 0-15,0 1-5 0,0 0 1 16,4-1 2-16,-1-2 1 16,4-4-2-1,7 7 0-15,0 0 0 16,7 6 0-16,0-3 0 15,1 12 1-15,-1-3 0 0,0 10 1 16,-4-4 2-16,-3 4 0 16,-7-7 1-16,-3-3 0 15,-4-2-1-15,-4-1 0 16,-3-3-1-16,0-4 1 0,0-2-3 16,3 0 1-16,-3-4-5 15,4-5 1-15,-1-4-7 16,8-3 1-16,3-7-7 15,7 1 1-15</inkml:trace>
  <inkml:trace contextRef="#ctx0" brushRef="#br0" timeOffset="61220.9083">18574 13568 36 0,'-11'13'18'0,"-28"24"-12"0,22-18 27 16,-1 6-29-16,0 10 0 31,1 2 1-31,3-5 1 16,0-7-8-16,10-6 0 15,4-4 5-15,4-2 0 0,20-7-2 16,1-12 0-16,3-4-1 16,4-2 0-16,-4-4 0 0,4 4 0 15,-4-4-1-15,-7 7 1 16,-3 2-1-16,-7 7 1 15,-4 7 0-15,-4 2 0 0,-3 7-1 16,-3-1 1-16,3-2-4 31,3-4 1-31,1-6-6 16,3 1 1-16,0-11-6 16,3-2 0-16</inkml:trace>
  <inkml:trace contextRef="#ctx0" brushRef="#br0" timeOffset="61521.7751">18870 13681 20 0,'0'-3'10'0,"-3"22"1"0,-1-7 9 16,1-2-15-16,-5 2 0 15,1 4 1-15,4-3 1 16,-1-4-10-16,4-3 1 0,0-6 5 16,7-6 0-16,8-7-2 15,-1 4 0-15,3 0-2 16,1-1 1-16,3 1 0 0,11 6 1 31,-8 3-1-31,-2 3 1 16,-1 0 0-16,-7 6 1 15,-3 4 0-15,-4 6 1 16,-4-4-1-16,-3 4 0 0,0-3-1 16,0-4 0-16,0-2-6 15,0-1 1-15,0-3-7 16,7-2 0-16,4-4-2 15,3-7 0-15</inkml:trace>
  <inkml:trace contextRef="#ctx0" brushRef="#br0" timeOffset="61721.7188">19258 13659 25 0,'-3'13'12'0,"-12"27"-6"0,12-21 22 0,-4 3-26 15,-4 10 0-15,1 5 1 16,-4 10 1-16,0 0-5 15,-1-6 0-15,1 6 3 32,0 3 0-32,0-6-3 15,0 0 0-15,3-13-7 16,8-2 1-16,-1-11-4 0,11-11 1 16</inkml:trace>
  <inkml:trace contextRef="#ctx0" brushRef="#br0" timeOffset="61923.6332">19163 13866 21 0,'18'-56'10'0,"31"21"-4"0,-39 29 15 0,1-7-17 16,0 4 1-16,-1 0 1 15,1 5 0-15,-4 4-7 16,0 4 0-16,-7 8 6 0,-4 7 0 16,1 3-2-16,-4 0 1 15,-4 0-1-15,1 0 0 16,-4-3-3-16,3-7 0 15,4-3-7-15,7-9 1 16,7-3-7 0,4-6 0-16</inkml:trace>
  <inkml:trace contextRef="#ctx0" brushRef="#br0" timeOffset="62103.9179">19512 13352 35 0,'4'6'17'0,"-8"19"-13"0,1-12 26 16,-4 12-29-16,-4 0 1 16,-3 13 0-16,0 9 0 0,-4 6-3 15,0 6 0-15,4-5-2 16,4-4 0-16,3-9-9 16,3-7 1-16</inkml:trace>
  <inkml:trace contextRef="#ctx0" brushRef="#br0" timeOffset="62356.2565">19667 13697 25 0,'25'-35'12'0,"7"-31"-2"0,-22 48 11 0,-3-1-19 16,0 3 0-16,-7 4 1 15,-7 5 1-15,-3 7-4 16,-15 13 0-16,-10 12 5 15,0 13 0-15,-1 9 0 16,8-3 1-16,3 3-1 0,8-10 1 16,6-5-2-16,11-4 1 15,18-6-2-15,14-10 0 16,10-9-8-16,4-15 1 16,10-4-12-16,8-12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25:42.68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9059 11539 26 0,'-31'-31'13'0,"20"0"0"0,11 18 13 15,0-3-23-15,7-2 1 16,4 2 1-16,3 0 0 16,10 10-6-16,12 6 1 0,-1 6 4 15,4 10 1-15,0 6-2 16,-4 16 0-16,-7 2 0 15,-7 4 0-15,-3 6-1 16,-8 4 0-16,1-14-1 16,-4 7 1-16,-3 7-1 0,-4-1 0 15,-7-3-3-15,0-3 0 16,-4-9-6-16,4-7 0 31,3-12-8-31,4-6 1 16</inkml:trace>
  <inkml:trace contextRef="#ctx0" brushRef="#br0" timeOffset="202.5309">9373 11662 40 0,'-3'3'20'0,"-18"-13"-13"0,10 14 30 16,-7 5-35-16,-10 10 1 15,-11 6 0-15,1 3 0 0,2-6-4 16,1 6 0-16,0 4 1 15,3-1 1-15,4-9-7 16,7-3 1-16,3-13-9 16,7-3 1-16,4-9-2 31,4-7 0-31</inkml:trace>
  <inkml:trace contextRef="#ctx0" brushRef="#br0" timeOffset="368.1036">8968 11749 25 0,'0'-6'12'0,"7"19"0"0,-4-7 23 15,4 7-30-15,0 2 1 16,4 1 2-16,-1-7 0 0,1 4-11 16,0-1 1-16,6 1 6 15,1-4 0-15,0-2-8 16,-1-1 0-16,1-6-10 16,-4 3 0-16,0-3-1 15,-7 0 1-15</inkml:trace>
  <inkml:trace contextRef="#ctx0" brushRef="#br0" timeOffset="1018.3146">8848 11279 30 0,'-7'0'15'0,"3"6"-15"0,4-6 29 0,0 3-29 31,0 4 1-31,4 8-1 15,-1 1 0-15,1 3-4 16,-1 6 0-16,1-6-3 16,-1 6 1-16,1-6-3 0,-4 3 1 15,-4 3 0-15,1-3 0 16,-4-3 6-16,0 6 1 16,0-3 4-16,3-4 0 15,0 1 3-15,1 0 1 16,3-3-1-16,0-4 0 15,0 1-1 1,3-4 0-16,1 1-2 16,0-1 0-16,-1 4-1 0,-3-1 1 15,0 4-1-15,0 3 0 16,-3-1 0-16,-1 1 0 16,-7-3 0-16,1-10 1 15,-1 0-1-15,1-2 0 16,-1-1-1-16,8 3 0 15,-1-3-1-15,8-3 1 16,3 3-1-16,3 4 0 0,1-1 0 16,-1-3 0-16,4-3 0 15,1 3 0-15,-1-9 0 16,-4 6 0-16,-3 0 0 16,-3 6 0-16,-4 10 0 0,-4 9 1 15,-3 9 1-15,-3 10 1 16,-8 0 0-16,0-3 1 0,1 0 0 15,6-7 1-15,8-2 0 16,3-7 1-16,7 0-3 16,3-10 1-16,4-5-1 31,11-4 0-31,3-3-1 0,11-6 0 0,11-6-1 31,10 2 0-31,7-11-7 16,0-8 0-16,7 1-12 0,0 0 0 15</inkml:trace>
  <inkml:trace contextRef="#ctx0" brushRef="#br0" timeOffset="1451.1773">9924 11662 46 0,'-22'0'23'0,"40"-13"-17"0,-7 4 29 31,3-7-35-31,7-9 1 16,7 0 0-16,7-3 0 0,11-4-3 16,7-2 0-16,0 2-5 15,0-2 0-15,-7 6-3 16,-11 6 0-16,-10 9-1 15,-11 13 0-15,-10 10 4 0,-15 12 1 16,-14 18 9-16,-14 7 0 16,-3 4 6-16,0 5 1 15,3 0 1-15,4-12 1 16,6 0-2-16,8-9 0 0,7-13-3 16,7-7 0-16,4-5-4 15,6-1 1-15,4-6-2 16,4-9 0-16,-1-7-4 15,-3-2 1-15,4-4-7 16,-4-3 0-16,-3-9-8 16,-1-4 0-16,4-6-1 15,0-2 1-15</inkml:trace>
  <inkml:trace contextRef="#ctx0" brushRef="#br0" timeOffset="1621.0135">10167 11298 38 0,'0'0'19'0,"-3"25"-17"0,3-12 39 16,0 8-38-16,-4 14 1 15,0 9 1-15,1 6 0 32,-1 10-7-32,-3 5 0 15,4 4 4-15,-4 0 1 16,0 4-8-16,3-1 1 16,1-6-11-16,3-13 1 0,0-9-1 0,-4-10 1 15</inkml:trace>
  <inkml:trace contextRef="#ctx0" brushRef="#br0" timeOffset="1768.041">9966 12016 44 0,'-14'-16'22'0,"14"16"-21"15,7-3 46-15,4 0-45 16,3-3 0-16,7 3 1 16,7-7 0-16,0-5-5 15,7-4 1-15,8-3-6 0,-4 3 0 16,-1 3-8-16,-6 1 0 15</inkml:trace>
  <inkml:trace contextRef="#ctx0" brushRef="#br0" timeOffset="2368.4998">9797 11514 39 0,'-18'10'19'0,"22"-1"-17"15,3-6 27-15,3 3-29 16,4 4 0-16,4 6-2 16,3-1 1-1,-3-2-4-15,-4 2 1 16,-4 11-5-16,-3-1 1 16,-3 6-1-16,-4 0 1 0,-7 1 3 15,-7-1 0-15,-4 4 7 16,1-7 0-16,-1-3 4 15,4-6 1-15,7-7 0 16,7 1 1-16,7-10-3 0,3-9 0 16,1-4-3-16,7 4 1 15,-1 6-3-15,-3-6 1 16,0 6-1-16,4 9 0 0,-7 7 1 16,-4-1 1-16,-4 4-1 15,-3 0 1-15,-3 6 1 16,-1-3 0-16,-6-3 0 15,3-3 1-15,-4-4-3 16,7 1 1-16,1-7-1 16,3 3 1-16,3 1-2 31,1-4 0-31,3 3 0 0,-3 1 0 16,-1 2 0-16,-3 4 0 15,0 3 2-15,-3 3 0 16,-8 6 1-16,7-3 0 15,1 0 2-15,-1 0 0 0,4-3 1 16,4-3 0-16,3-3-2 16,7-7 1-16,4-6-2 15,10-9 0-15,7-10-4 16,4-6 0-16,17 0-14 16,15 1 1-16,10-1-6 0,-7-13 1 15</inkml:trace>
  <inkml:trace contextRef="#ctx0" brushRef="#br0" timeOffset="2907.5425">10841 11499 37 0,'-11'9'18'0,"8"-31"-17"0,13 10 25 16,8-10-26-16,7-4 1 16,-1-5 0-16,5 6 0 0,-8 3-5 15,0 3 0-15,-3 0-3 31,-4 7 0-31,-4 2-4 16,1 4 1-16</inkml:trace>
  <inkml:trace contextRef="#ctx0" brushRef="#br0" timeOffset="3072.9523">10993 11235 23 0,'-11'6'11'0,"-10"20"-9"0,17-8 18 15,-3 17-20-15,-3 9 1 16,-1 0 0-16,0 9 1 0,1-9-2 15,-1 0 1-15,4-3-3 16,0 2 0-16,0-2-3 16,-3-3 0-16,-1-13-3 15,0 0 1-15</inkml:trace>
  <inkml:trace contextRef="#ctx0" brushRef="#br0" timeOffset="3637.9315">10926 11756 5 0,'35'-28'2'0,"4"12"7"0,-36 13-2 0,1 3-3 16,-4 0 0-16,0 3 2 15,-4 3 1-15,-6 7-8 16,-1 2 0-16,-7 4 7 16,1-6 1-16,-4 9-2 15,-1 6 1-15,5 3-1 0,3 4 0 16,3-1-2-16,4-6 1 15,7 1-2-15,0 2 0 16,3-3-1-16,1 4 0 0,0-7-1 16,-1-3 1-16,-3 0-1 15,4 0 0-15,-4-1 0 16,0-5 1-16,0 3 0 16,0-6 0-16,3-4-1 15,-3-3 0-15,-3-6 0 0,-1-6 0 31,1 0-2-31,-5-7 1 16,-2-12-1-16,-4 0 1 16,3 3-1-16,-6 3 0 15,-1 10 1-15,0 9 1 16,4 3 0-16,0 9 1 16,0 4 0-16,-4 0 1 15,4-1 1-15,0 4 0 0,4 3 1 16,2 0 1-16,5-3-2 15,-1 0 1-15,8-4-1 0,7-2 1 16,6 0-2-16,18-7 0 16,11-6-1-16,7-3 1 15,4-7-1-15,10-5 0 16,0-7 0-16,14 6 1 0,7-6-4 16,-3-9 1-16,-11-1-9 31,3 4 1-31,-6 6-7 0,-11 3 1 0</inkml:trace>
  <inkml:trace contextRef="#ctx0" brushRef="#br0" timeOffset="4176.108">11247 11514 36 0,'-7'-9'18'0,"28"3"-18"16,0-1 25-16,7 4-25 15,7 0 1-15,8-3 0 16,-1 3 0-16,-7 0-2 16,-6 6 1-16,-5 0 1 15,-10 9 1-15,-7 10-1 16,-7 6 0-16,-17 1-1 15,-11 5 1 1,-11 7 2-16,0 0 0 0,0-10-1 16,11-3 1-16,7-6 0 15,3 0 0-15,7-9-1 16,4-4 1-16,4-3-2 16,-1-2 1-16,11-11-4 15,4-5 1-15,3-7-5 0,0-3 0 16,-3 0-3-16,-4-3 1 15,-4 3-2-15,-6 0 1 16,-8 10 3-16,-3 8 1 16,-3 8 7-16,-1 11 0 0,-3 13 5 15,0 1 0-15,3 11 2 16,4 11 0-16,3 8-1 16,8 1 1-16,3-4-3 15,7-12 1-15,7-6-4 16,14-7 1-16,11-9-3 15,10-6 0 1,1-10-9-16,3-12 1 16,0-4-9-16,3-2 0 15</inkml:trace>
  <inkml:trace contextRef="#ctx0" brushRef="#br0" timeOffset="4498.3944">11949 11533 35 0,'-11'-6'17'0,"57"-4"-4"0,-28 7 21 0,10-3-30 16,0 0 0-16,4-4 0 16,3 1 1-16,4-4-7 31,0-5 1-31,-1-4 3 0,8-3 0 0,-3-1-9 31,-8 4 0-31,-3 1-8 16,-4 5 1-16</inkml:trace>
  <inkml:trace contextRef="#ctx0" brushRef="#br0" timeOffset="4675.5055">12248 11213 34 0,'-28'50'17'0,"0"51"-10"0,21-64 21 0,0 17-27 0,-4 2 1 16,1 7 0-16,-1 6 1 31,1 6-4-31,-1-3 0 15,7-3 2-15,1 3 0 16,-1-12-5-16,4-10 0 0,0-9-8 16,4-10 0-16</inkml:trace>
  <inkml:trace contextRef="#ctx0" brushRef="#br0" timeOffset="4923.6394">12139 11624 25 0,'-7'-25'12'0,"-7"44"3"0,3-13 13 16,-6 0-24-16,-8 4 1 16,0 2 4-16,-3 4 0 0,7 3-11 15,3-4 0-15,4 1 7 16,4 0 1-16,6-4-3 16,8 1 0-16,6-7-2 31,11 0 1-31,1-2-5 15,2-8 1-15,4-2-7 16,4-3 0-16,0-4-6 0,7 4 0 16</inkml:trace>
  <inkml:trace contextRef="#ctx0" brushRef="#br0" timeOffset="5158.0487">12358 11561 29 0,'-11'7'14'0,"-13"5"-6"0,16-6 18 0,-2 7-22 16,-4-4 0-16,0 7 3 15,0-3 1-15,-1 2-9 16,1 1 1-16,4 0 5 16,-1-4 1-16,4 1-2 15,4-1 1-15,3-2-3 0,3-1 1 16,8-3-2-16,3 1 1 0,3-7-2 16,5 0 1-16,-1-4-5 15,3-2 0-15,5 0-7 16,-1 0 0-16,-3 6-5 31,-1 3 0-31</inkml:trace>
  <inkml:trace contextRef="#ctx0" brushRef="#br0" timeOffset="5423.9744">12157 11884 34 0,'-21'10'17'0,"3"-4"-13"0,11-9 26 15,-4 12-28-15,1 1 1 0,-1-1 1 16,1 4 1-16,-1-1-5 16,4 4 0-16,0 3 4 15,7-1 0-15,3-5-1 16,4 3 1-16,8-4-1 0,-1-6 1 16,3 1-2-16,4-4 0 31,4-6 0-31,3-4 0 15,1-2-5-15,-1-3 1 0,7-4-13 16,11 6 0-16,0-2-1 16,-7 3 0-16</inkml:trace>
  <inkml:trace contextRef="#ctx0" brushRef="#br0" timeOffset="6123.2821">12696 11822 34 0,'-7'40'17'0,"0"-8"-10"16,4-17 17-16,-1 7-22 15,1-6 0-15,-8-7 1 16,1-2 1-16,-1-14-6 16,4-8 1-16,0-4 3 15,3-6 0-15,1-7-2 16,10-5 1-16,3-1-1 16,1 7 1-16,3-4-1 15,0 7 1-15,4 6 0 0,3 13 1 0,-3 3 0 16,-1 12 1-16,-2 9-1 15,-5 11 1-15,1 5 0 16,-4 3 0-16,0 4-2 16,-4 3 1-16,1-4-2 15,-1 4 1-15,1-9-6 16,3-10 1-16,0-7-7 0,4-5 0 16,3-7-4-16,0-16 0 15</inkml:trace>
  <inkml:trace contextRef="#ctx0" brushRef="#br0" timeOffset="6308.8759">13427 11166 43 0,'-14'0'21'0,"-22"32"-24"0,26-20 40 0,-11 13-35 16,-4 13 1-16,0 12-1 15,-14 10 1-15,-3-1-5 0,-4 1 1 16,7-7-5-16,4-6 1 16,7 0-9-16,21-12 1 0</inkml:trace>
  <inkml:trace contextRef="#ctx0" brushRef="#br0" timeOffset="6476.7189">13236 11593 34 0,'7'-32'17'0,"18"17"-11"15,-18 8 22-15,4-2-27 32,3-4 1-32,3 4 0 0,5-7 0 15,-1 1-3-15,0 2 0 16,0 1-4-16,0 2 1 16,-7 10-7-16,-3 10 0 15</inkml:trace>
  <inkml:trace contextRef="#ctx0" brushRef="#br0" timeOffset="6640.1827">13233 11687 36 0,'-32'19'18'0,"18"-13"-13"0,14-6 27 16,0 0-29-16,3-10 0 15,4 1 1-15,4 3 0 16,3-1-5 0,7-5 0-16,0-4 3 15,4 1 0-15,0-1-7 16,0 0 0-16,-4 10-8 15,-4 6 0-15</inkml:trace>
  <inkml:trace contextRef="#ctx0" brushRef="#br0" timeOffset="7575.8204">13233 11837 21 0,'-29'22'10'0,"12"6"1"0,13-24 5 15,-3-1-12-15,4 0 1 16,3-3 0-16,7-6 1 0,0-7-8 15,3 7 0-15,1-4 5 16,7-2 0-16,-1-1-2 16,4-2 1-16,1 2-1 15,-1 0 0-15,0 4-1 16,-3 3 1-16,-4 6 0 0,-7 3 0 16,-4 6 0-16,-6 1 0 15,-4 5 0-15,-4 1 0 16,1 3-1-16,-1 0 1 31,0 0 0-31,4-7 0 16,0 1-1-16,4-10 1 0,3-3-1 15,3-10 0-15,4 1 0 16,4-4 0-16,3 1 0 16,4 2 0-16,-1-2 0 15,1-1 0-15,-4 4-1 16,-3 3 0-16,-1-1 0 0,-10 7 1 15,0 4 0-15,-10-1 0 16,-1 9-1-16,-3 4 1 16,-4 3 0-16,1 0 0 15,3-4 0-15,-1 4 1 0,5-6-1 16,-1-1 0-16,4-2 0 16,0-4 0-16,4-3 0 31,3 0 0-31,0-3 0 15,3-3 0-15,4-3 0 16,4-4 0-16,-1 4 0 16,1-7 0-16,0 4 0 0,-1 0 0 15,1-1-1-15,-4 10 0 16,-7 0-1-16,0 3 1 16,-4 16-1-16,-3-3 1 0,-3 6 0 15,-5 3 0-15,1 0 0 16,0-3 0-16,4 0 1 15,-1 0 0-15,1-3-1 16,2-7 1-16,1-2-1 16,4-1 1-16,3 0-1 0,0-2 1 15,3-1 0-15,1-6 0 16,-1 3-1-16,1 3 1 16,0-2 0-16,-4-1 0 15,0 3 0-15,0 0 1 0,-4-3-1 31,0 0 1-31,1 1-1 16,-1-1 0-16,4 0 1 16,0 0 0-16,0 0 0 15,0-3 0-15,4-3 0 0,3 0 1 16,0-3-1-16,4-1 1 16,-1-2-1-16,4 3 1 15,0-4-1-15,1 1 0 16,-1-1 0-16,0 4 0 15,0 0 0-15,-4 3 1 0,-2 6-4 16,-1-3 1-16,-4 3-7 16,1 6 0-16,-1 1-4 15,-3-7 0-15</inkml:trace>
  <inkml:trace contextRef="#ctx0" brushRef="#br0" timeOffset="8330.5761">13836 11680 23 0,'-32'-9'11'0,"25"3"3"16,7 3 12-16,0 3-22 16,0 0 1-16,7 0 3 15,4-3 0-15,3 3-10 16,4-4 1-16,3-2 6 15,7-6 0-15,4-14-2 16,10 1 0-16,-3-3-6 16,7-3 1-16,-8 3-8 15,1 6 1-15,-7 0-5 0,0 9 0 16</inkml:trace>
  <inkml:trace contextRef="#ctx0" brushRef="#br0" timeOffset="8515.6922">14206 11357 23 0,'-21'4'11'0,"-7"14"1"0,14-5 14 0,-7 6-22 16,-4 9 1-16,-7 7 1 16,-3-1 1-16,-4 4-9 15,0 6 0-15,1 6 6 16,6-3 0-16,-3-13-6 16,3 4 1-16,4-7-8 15,10-6 0-15,7 0-4 0,4-9 1 16</inkml:trace>
  <inkml:trace contextRef="#ctx0" brushRef="#br0" timeOffset="8681.9559">13868 11815 30 0,'0'10'15'0,"-4"9"-7"16,4-19 24-16,-3 12-31 15,-1 13 1-15,-3 10 0 0,0 2 1 16,-4 7-4-16,1 0 0 15,3-6-1-15,0-7 1 16,3-6-10-16,4 0 0 16,7-3-1-16,4-6 1 0</inkml:trace>
  <inkml:trace contextRef="#ctx0" brushRef="#br0" timeOffset="8864.1154">13938 11956 33 0,'14'-18'16'0,"11"-17"-16"0,-14 23 31 15,3 2-30-15,10 1 0 16,5-7 0-16,2 0 0 16,-2 1-5-16,-1-1 0 31,0 3-5-31,-7 4 0 16,-3 9-1-16,-8-3 0 15</inkml:trace>
  <inkml:trace contextRef="#ctx0" brushRef="#br0" timeOffset="9180.2094">14125 11734 30 0,'-3'6'15'0,"-8"16"-15"16,11-13 30-16,0 4-30 15,-3-1 0-15,-1 10 0 0,-7 7 1 16,-3 5-2-16,0 10 1 0,0 0-4 16,0 6 1-16,0-9-4 15,0 0 0-15,0-4-1 16,-4-2 0-16,0-7 3 31,4 0 1-31,0-9 7 16,0-6 0-16,4-4 6 15,2-3 1-15,1-3 2 0,7 1 0 16,0-4-1-16,7-4 0 16,8-2-4-16,6 0 1 15,-4 0-3-15,12-4 1 16,9 1-3-16,1-1 0 15,4 4-1-15,-1-6 1 0,-3-10-8 16,-4 3 0-16,-3 0-12 16,3 6 0-16</inkml:trace>
  <inkml:trace contextRef="#ctx0" brushRef="#br0" timeOffset="15176.407">14559 11690 27 0,'-14'-6'13'0,"21"2"-8"16,0 4 24-16,4-3-26 16,13 0 0-16,12 3 3 15,6-3 0-15,0 0-7 16,4 0 1-1,0 0 4-15,3 0 0 16,1-7-1-16,-1-2 1 16,4-4-3-16,0-6 1 15,-7 3-7-15,-7 0 1 0,-7 7-4 16,-4-1 0 0,-11 1-5-16,-10-4 1 0,-7 0-1 15,-10 1 0-15,-8-1 4 16,4 35 9-1,4-51 1-15,-15 26 1 16,4 6 5-16,-1 10 0 0,-2 8 3 16,-1 11 1-16,0 2-4 31,1 3 0-31,-5 7-2 16,5 6 0-16,-8 0-2 15,-3 10 1-15,-4 2-3 16,0 4 1-16,4 3-1 0,0-10 0 15,6-9-6-15,12-6 1 16,6-10-8-16,11-9 0 16</inkml:trace>
  <inkml:trace contextRef="#ctx0" brushRef="#br0" timeOffset="15346.6675">14915 11828 34 0,'18'9'17'0,"10"16"-12"15,-21-15 23-15,4 9-27 16,0 6 0 0,-1 0 1-16,1-3 0 15,3 0-4-15,3-4 1 16,1-2-6-16,14-3 1 16,3-10-5-16,0-6 0 0</inkml:trace>
  <inkml:trace contextRef="#ctx0" brushRef="#br0" timeOffset="15775.5431">15589 11568 31 0,'-17'28'15'0,"-5"38"-11"16,15-48 24-16,-7 14-26 15,-3 2 0-15,3 13 1 0,-1 0 1 0,1 0-5 16,0 4 0-16,0-4 3 15,0-10 0-15,0-5-1 32,7-10 0-32,7-13-1 15,0-15 0-15,7-13-1 16,0-16 1-16,4-5-1 16,3-7 0-16,3-10 0 0,4 7 1 15,8 0-1-15,-1 0 0 16,0 3 1-16,11 12 0 15,0 10 1-15,-4 6 0 16,0 13 1-16,1 15 1 0,-5 7 0 16,-2 9 1-1,-5 38 0 1,-6 3 0-16,-8 3-1 16,-6 6 0-16,-8-12-5 15,-3-7 1-15,-7-3-6 0,0-6 0 16,-7-9-8-16,-4-10 1 15</inkml:trace>
  <inkml:trace contextRef="#ctx0" brushRef="#br0" timeOffset="16382.8197">15819 11740 29 0,'-32'0'14'0,"-21"6"-3"0,39-3 16 0,-4 4-25 15,-7-1 0-15,1 3 0 32,-1 1 1-32,4-1-4 15,3-3 0-15,4-2 2 0,7-1 1 0,7-3-2 16,4 0 0-16,6 0-1 16,4 3 1-16,4 0-1 15,3 0 1-15,7 0 0 16,1 0 0-16,-1 1 0 15,-7-1 0-15,-7 3 1 16,-3-3 0 0,-8 7 0-16,-6 2 0 15,-8 4 0-15,-7-1 0 16,1 4 0-16,-4 3 0 16,3-6-1-16,0 0 1 0,4-1 0 15,0-5 0-15,4-4-2 16,-1-3 1-16,7-3 0 15,4-3 0-15,0-3-1 16,4-4 1-16,3 7-2 16,0 0 1-16,0 3 0 0,0 0 1 15,0 0 0-15,-3 3 0 16,-1 3 0-16,-3 4 0 16,0-1 0-16,-3 4 1 0,-1-4-1 15,1 4 1-15,-1-4-1 16,1 0 0-16,3 1-1 31,0-7 1-31,0-3 0 16,7 0 0-16,0-6-1 15,7-1 1-15,4-2 0 16,-1 0 0-16,1-1 0 16,-1 4 0-16,-6-3-3 0,0 9 0 15,-4 3-6-15,-4 3 0 16,-3 10-3-16,-7 6 1 15</inkml:trace>
  <inkml:trace contextRef="#ctx0" brushRef="#br0" timeOffset="16576.5491">15501 12248 27 0,'-25'9'13'0,"15"-2"-4"16,10-7 22-16,0 3-27 16,0-3 0-16,0 0 4 0,3 3 0 15,4 0-9-15,4 0 0 16,3-3 6-16,-3 0 0 31,6 0-2-31,4 0 1 16,1 0-3-16,-1 0 1 0,3-3-10 15,8 0 0-15,0 3-7 16,-4-3 0-16</inkml:trace>
  <inkml:trace contextRef="#ctx0" brushRef="#br0" timeOffset="19655.7568">13391 2957 19 0,'18'-25'9'0,"0"15"0"16,-18 10 9-16,0 0-15 16,-4 10 0-16,-10-1 1 15,0 7 0-15,-4 6-6 16,1 3 1-16,-4 0 3 16,3 0 1-16,4 0-3 0,0-3 1 15,3 3-1-15,4-6 0 0,7 3-1 16,4 3 1-16,6 0-1 15,4-6 1-15,0 3 0 16,0 6 0-16,1-3 1 16,-1 3 1-16,-7 4 1 15,-4-4 0-15,-6 13 0 16,-4-1 1-16,-7 4-1 16,-1 3 0-16,-2-6-1 0,-1-3 0 15,4-7-1-15,0-3 1 16,3-12-7-16,4-7 0 15,4-9-7-15,6-12 0 16</inkml:trace>
  <inkml:trace contextRef="#ctx0" brushRef="#br0" timeOffset="19953.9673">13564 3474 26 0,'-7'9'13'0,"-7"10"-3"0,11-12 13 16,-4 2-21-16,3 0 1 15,8 4 1-15,3-7 1 16,7 0-6-16,3-6 0 16,8-3 3-16,7-6 1 0,-4 0-2 15,0 2 0-15,-3 1-1 16,-4 3 1-16,-3 0-1 16,-4 6 0-16,-4 9 0 15,-2 1 1-15,-1 3-1 16,-4 6 1-16,-3-4-1 15,0-2 0 1,0-7-5-16,4-2 1 16,3-10-7-16,0-19 0 15,7-10-1-15,3-12 0 16</inkml:trace>
  <inkml:trace contextRef="#ctx0" brushRef="#br0" timeOffset="20306.4167">14125 2919 24 0,'11'-3'12'0,"-4"9"-5"15,-7 4 22-15,-7 8-26 16,-4 20 0-16,-10 6 2 0,0 16 1 16,-4-4-7-16,1 4 0 15,-1 2 5-15,0-15 0 16,7-3-2-16,4-9 1 16,4-10-2-16,6-13 0 0,8-2 0 15,6-10 0-15,4-7-1 31,4 1 1-31,10-3-2 0,1 2 1 0,-1 4-1 16,-4 3 1-16,-2 3-1 16,-5 7 0-16,-6-1 2 15,-4 1 1-15,-11 5 0 32,-3 7 0-32,-14 0 1 15,0 3 0-15,-4 0 0 0,1 1 0 16,2-8-2-16,1-5 1 15,4-4-6-15,3-9 1 0,6-9-6 16,8-7 0-16,11-6-7 16,14-9 1-16</inkml:trace>
  <inkml:trace contextRef="#ctx0" brushRef="#br0" timeOffset="20690.1368">14429 3248 39 0,'-14'22'19'0,"-18"16"-17"0,25-22 31 16,-4 6-30-16,1 3 1 16,-1 3 1-1,4 0 0-15,7-3-7 16,0-3 0-16,7-9 5 16,4-10 0-16,3-6-2 15,0-7 0-15,3-2-1 0,1-4 1 16,3 3-1-16,-7 4 1 15,0 6-1-15,-3 9 0 16,-4 7-1-16,-7 12 1 0,-3 12 0 16,-5 7 1-16,-6 10 1 15,-3 5 0-15,-1-5-1 16,-7 2 1-16,-3 0 0 16,-4-12 0-16,-3 3-1 15,0-6 1-15,7-6-4 16,-1-20 1-1,12-8-6-15,6-7 0 16,8-19-8-16,13-9 1 16,11-16-3-16,15-10 1 15</inkml:trace>
  <inkml:trace contextRef="#ctx0" brushRef="#br0" timeOffset="20900.3497">14651 3396 21 0,'14'0'10'0,"0"28"2"16,-17-19 16-16,-12 7-24 15,-2 9 1-15,-4 10 5 0,-1 5 1 16,5-2-12-16,3-10 0 16,3-9 8-16,4-13 0 15,4-3-3-15,3-12 1 16,3-7-3-16,8-9 0 16,10 3-4-16,7-3 0 15,4 3-6-15,3 0 1 16,4 3-7-16,0 1 0 0,0-1-2 15,-1 3 0-15</inkml:trace>
  <inkml:trace contextRef="#ctx0" brushRef="#br0" timeOffset="21217.6637">15011 3396 29 0,'-21'18'14'0,"-15"23"-6"16,29-34 26-16,-3 11-28 15,-1 4 0 1,0 3 3-16,1 0 0 15,6 4-12-15,1-10 0 16,-1-1 8-16,4-5 0 16,0-7-3-16,0-6 1 15,7-12-2-15,4-7 1 16,7-9-2-16,-4-1 1 0,3 4 0 16,-3 3 0-16,1 3-1 15,-5 7 0-15,1 6-1 16,-4 6 1-16,-4 3 0 0,-3 3 0 15,0 10 0-15,0 3 1 32,0-1-1-32,0 7 0 0,0 4 0 15,0-10 1-15,4-4-7 16,3-9 0-16,3 1-11 16,5-7 1-16</inkml:trace>
  <inkml:trace contextRef="#ctx0" brushRef="#br0" timeOffset="21486.0465">15349 3408 37 0,'-31'19'18'0,"9"6"-13"0,15-15 20 15,0 11-24-15,0 8 0 16,0 11 1-16,-3 17 0 15,-1-1-3-15,0 4 1 16,-3 3 1-16,0-4 0 16,4 1-1-16,-4-10 1 15,7-3-4-15,3-19 0 16,0-9-4-16,1-13 0 16,10-12-5-16,0-10 0 15</inkml:trace>
  <inkml:trace contextRef="#ctx0" brushRef="#br0" timeOffset="21707.6084">15321 3512 28 0,'39'-50'14'0,"0"9"-9"16,-32 34 23-16,3-2-25 15,8 3 1-15,-4 3 2 0,0 3 0 16,-3 6-7-16,-4 6 1 0,0 4 5 16,-7 6 1-16,-4 9-2 31,-3 7 0-31,-3 0-1 15,-4-1 1-15,-7 1-3 16,-4-10 0-16,4-6-7 16,7-6 1-16,3-13-9 15,7-16 0-15,11-12-2 0,15-19 1 16</inkml:trace>
  <inkml:trace contextRef="#ctx0" brushRef="#br0" timeOffset="22056.282">15706 2841 31 0,'31'-19'15'0,"-6"28"-8"0,-21-2 29 0,-4 8-32 16,-4 13 0-16,-6 16 2 15,-8 13 1-15,0 5-8 0,4 4 1 16,-3 0 4-16,2 0 1 16,1-6-2-16,0-7 1 15,0-3-2-15,0-9 1 31,3-10-2-31,4-9 1 16,4-9-1-16,3-13 1 16,7-10-2-16,3-2 1 0,5-4-1 15,2-3 1-15,4 4-1 16,1-1 1 0,2 13 1-1,-3 6 0-15,-7 6 0 16,-6 1 0-16,-5 9 0 0,-3 6 1 15,-7 0-1-15,-4 3 0 16,4 0-10-16,4-9 0 0,13 0-11 16,8-19 0-16</inkml:trace>
  <inkml:trace contextRef="#ctx0" brushRef="#br0" timeOffset="22575.9983">16394 2762 26 0,'35'-19'13'0,"28"19"4"16,-52 4 2-16,3-1-17 15,4 0 0-15,3 3 1 0,4-6 0 0,3 3-4 16,4 0 1-16,-4 1 2 15,3-1 0-15,5 0-2 16,-8 0 0-16,-3 0-5 16,-11 3 0-16,-4 4-6 15,-17 5 0-15</inkml:trace>
  <inkml:trace contextRef="#ctx0" brushRef="#br0" timeOffset="22889.4291">16503 3145 20 0,'-53'72'10'0,"-3"-19"-1"0,38-43 9 0,-10 2-14 16,0 1 0-16,3 2 3 16,4-2 0-16,3-4-8 15,4-5 0-15,3-4 7 16,11-7 0-16,18-12-2 16,17-12 1-16,15-13-2 15,3-9 0-15,10 0-2 0,1 6 1 16,6 3-2-16,4 9 1 15,-3 10-1-15,-4 3 0 16,-7 10 0-16,-14 5 1 16,-4 7 0-16,-10 7 0 0,-4 5 0 15,-7 13 0-15,-7 0 0 16,-10 7 1-16,-11 5-5 16,-7 7 0-16,-15-3-5 15,-13 0 0-15,-4-1-7 16,4 4 1-16</inkml:trace>
  <inkml:trace contextRef="#ctx0" brushRef="#br0" timeOffset="23435.8118">16521 3446 35 0,'0'-10'17'0,"17"-15"-17"0,-6 16 26 15,3-7-25-15,7 4 0 0,0-7 1 16,4-3 0-16,0 0-3 15,-4 0 1-15,0-3-3 16,-3 9 0-16,-4 4-4 16,-4 5 0-16,-3 4-3 0,-7 10 1 15,0-1-1-15,-3 3 1 16,-4 7 6-16,0 0 0 16,-4 2 5-16,1 4 1 15,-5 7 2 1,5-1 1-16,-4 3-1 15,3 4 1-15,1 2-3 16,3 4 0-16,-1-6-2 16,5 2 0-16,3-12-1 15,3-3 1-15,5-9-1 16,2-7 0-16,4-6-1 0,4-6 1 16,-1-4-1-16,1-8 0 15,-4 5 0-15,-3-3 0 16,-4 1 0-16,-4-4 0 15,-6 16 1-15,-4 6 1 16,-7 13 2-16,-7 6 0 0,-4 9 2 16,-3 13 1-16,-1 0 2 15,-6-7 1-15,0 1-1 16,3 0 1-16,7-1-3 0,11-9 1 31,11-3-3-31,10-6 1 16,3-6-3-16,8-7 0 15,10-3-1-15,11-9 1 0,10-7-6 0,22-2 1 16,10-10-13-16,4-4 1 31</inkml:trace>
  <inkml:trace contextRef="#ctx0" brushRef="#br0" timeOffset="26886.1413">17537 3035 24 0,'-25'-19'12'0,"21"16"-2"16,4 3 16-16,0 3-25 15,4 4 0 1,-1-1 1-16,4 0 0 16,4-3-3-16,3 0 1 15,4-3 2-15,-1-6 0 16,1-3-3-16,3-10 0 16,4 3-3-16,3 0 0 15,0-5-1-15,4-1 0 16,-4 0-1-16,-3 3 1 0,-4 3 1 15,-7 7 1 1,-7 6 2-16,-7 6 1 0,-7 6 1 16,-7 4 1-16,-3-1 0 0,-8 13 0 15,0 0 1-15,0 10 1 16,4-7 0-16,0 0 0 16,-4 4 0-16,4-4 0 0,7-3-1 15,4 0 0-15,3-9-2 16,7-4 1-16,7-5-1 15,0-11 1-15,3-5-2 32,4 0 1-32,4-10-1 15,0-3 1-15,3-3-2 16,-4 0 0-16,1 0-3 0,0 0 1 16,-4 6-2-16,-4 0 1 15,-3 6-1-15,-7 4 0 16,0 12 1-16,-7 6 1 0,0 4 2 15,0 3 0-15,0 6 1 16,0 6 0-16,0 0 0 16,0 0 1-16,0 4 0 15,0 2 0-15,0-6 0 16,-4 1 1-16,1-1-2 16,3 0 0-16,0-3-3 15,0 0 0-15,0-6-4 0,-1 0 0 16</inkml:trace>
  <inkml:trace contextRef="#ctx0" brushRef="#br0" timeOffset="27523.1963">17554 3327 18 0,'-10'-7'9'0,"24"11"-6"0,-14-4 13 0,10-4-15 31,1-5 0-31,3 3 0 16,4-7 0-16,3 7-2 15,0 0 1-15,0-4 1 16,-3 1 0-16,-4 6-1 16,-4 6 1-16,-2 0 0 0,-5 10 0 0,-6-1-1 15,-5 4 1-15,-6 3-1 16,0 3 1-16,0-1-1 16,0 1 1-16,-4-3-2 15,1-6 1-15,-1-1 0 16,4-2 0-16,7-1-1 15,0-6 1-15,3 0 0 32,4-3 0-32,4-3 0 0,3 0 0 15,0-3 0-15,4-4 1 16,-1-2-1-16,1-1 0 16,-4 4 0-16,0 3 0 0,0-1 0 15,-4 4 0-15,-3 3-1 16,0 3 1-16,-3 4 0 15,-1 5 0-15,1 1 0 16,-4 6 1-16,-7-1-2 16,-4 11 1-16,-3 2 0 0,0 3 0 15,-4 4 0-15,0 0 0 16,4-10 0-16,-4 0 1 16,4 0 1-16,-3-3 1 15,6-3 0-15,4-3 0 16,3-6 0-16,4-4 0 0,0 1 0 15,7-7 0-15,11-6-2 32,3-4 1-32,4-2-1 15,6-7 1-15,8-3-1 16,3-3 0-16,-3-3-1 16,3 0 1-16,4 0 0 15,0-3 0-15,-4 6-3 16,-3 3 1-16,-4 7-4 15,-7 5 0-15,-3 7-7 0,-4 4 1 0</inkml:trace>
  <inkml:trace contextRef="#ctx0" brushRef="#br0" timeOffset="28021.4621">17674 3462 21 0,'-10'9'10'0,"-5"29"-6"16,12-20 10-16,-1 11-12 0,-3 11 0 16,-7 4 3-16,-3 3 0 0,-5-3-6 31,5-3 1-31,-1-3 3 0,1-4 0 0,2-3-1 16,1-5 1-16,4-8-1 15,3-5 0-15,0-4-1 16,7-6 0-16,0-3 0 31,7-9 0-31,3-4 0 16,8-5 0-16,3-11-3 15,0-18 0-15,0-3-4 16,8-6 1-16,-1 2-3 16,0 11 0-16,-3 8 0 0,-4 7 0 15,-3 9 3-15,-4 10 1 16,-4 15 5-16,-6 10 1 15,-1 9 3-15,-3 3 1 0,0 0 0 16,0 3 1-16,4-2-2 16,-1-4 1-16,1-6-3 15,-1-1 1-15,4 1-2 16,1-3 1-16,-1-7-2 16,3-9 1-1,1-6-6-15,-1-10 1 16,1-2-7-16,0-11 1 0,-1-2-1 15,-3 0 0-15</inkml:trace>
  <inkml:trace contextRef="#ctx0" brushRef="#br0" timeOffset="28253.807">17822 3543 23 0,'-21'9'11'0,"0"7"-15"16,17-22 23-16,1 0-19 16,-1-4 1-16,1 4-4 0,3-7 1 15,0 1-2-15,0-1 1 0,0-2-3 16,3-1 1-16,1 3 1 31,-1 1 0-31,5 2 4 0,2 4 1 0,1 0 3 31,3 3 1-31,0 0 1 16,0-1 0-16,0 1-1 0,-3 0 0 16,3 0-6-16,0 0 0 15,-3 0-5-15,-1 0 0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26:44.34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20147 12273 13 0,'0'-12'6'0,"4"-1"6"0,-4 13 6 15,0 0-16 1,0 0 0-16,-7 6 4 0,-4 13 0 15,0 9-7 1,1 19 0-16,-1 10 5 16,1 9 0-16,6 0-1 15,4-13 1-15,7-9-2 16,11-3 0-16,7-10-1 16,-1-6 1-16,8-6-1 15,0-4 1-15,-4-5-1 0,-3-4 0 16,-4-6-4-16,0-3 0 15,-3-6-6-15,-4-4 1 16,0 1-3-16,-4-7 0 16</inkml:trace>
  <inkml:trace contextRef="#ctx0" brushRef="#br0" timeOffset="247.9642">20391 12599 21 0,'-7'7'10'0,"-1"5"-5"0,8-3 16 16,0-2-16-16,-3 8 0 15,3-2 3-15,0 3 0 31,0 2-9-31,0 1 1 16,3 3 6-16,-3 3 1 16,0 4-2-16,0 5 1 0,-3-6-2 15,-1-3 1-15,-6 7-2 16,-4-4 0-16,-7-3-1 16,-1-6 1-16,1-3-2 15,0-7 1-15,-4-3-3 16,1-3 0-16,2-12-7 15,12-4 1-15,10 1-9 16,10 6 1-16</inkml:trace>
  <inkml:trace contextRef="#ctx0" brushRef="#br0" timeOffset="3496.6797">20638 13179 22 0,'-29'19'11'0,"19"9"-3"0,10-24 12 16,0-4-17-16,3-16 1 0,4-6 2 15,14-19 0-15,4-6-7 16,7-6 0-16,3 0 4 16,7-1 1-16,-3 1-2 15,-3-4 1-15,-5 1-2 31,1 6 1-31,0 3 0 16,0 6 0-16,-8 13 0 0,-3 12 1 16,-3 10 0-16,0 9 0 15,-4 16 0-15,-7 12 0 16,-4 4-2-16,-3 5 1 16,-3 7-1-16,-4 7 1 15,-4 5-2-15,4 1 1 0,-3-4-6 16,3-5 1-16,-1-8-8 15,1-2 1-15,4-9-4 16,3-14 0-16</inkml:trace>
  <inkml:trace contextRef="#ctx0" brushRef="#br0" timeOffset="3666.6377">20906 12985 31 0,'-22'-13'15'0,"12"10"-9"0,17 3 24 0,0-3-28 31,0 0 0-31,4-3 0 16,3-1 1-16,10 1-7 16,-2-3 1-16,6 3-6 15,0 2 0-15,4 1-2 16,10-3 0-16</inkml:trace>
  <inkml:trace contextRef="#ctx0" brushRef="#br0" timeOffset="3882.3472">21308 12907 27 0,'-67'18'13'0,"0"20"-5"0,56-25 23 0,-3 9-28 15,0-1 1-15,3 5 0 16,4 2 1-16,4-6-7 16,3 3 1-16,7-10 4 15,0-2 0-15,3-7-3 16,5-3 0-1,6-6-5-15,3-6 0 16,5-4-5-16,-1-5 1 16,-3-4-4-16,3-7 0 15</inkml:trace>
  <inkml:trace contextRef="#ctx0" brushRef="#br0" timeOffset="4050.2511">21357 12894 29 0,'-28'-9'14'0,"24"12"-5"15,4-3 27-15,11-3-31 16,3-1 1-16,4-2 2 0,-1-3 1 15,1-4-12-15,3 1 1 16,0-1 7-16,1 1 0 16,-1-4-5-16,3 3 1 15,-2 1-8-15,-1-4 1 16,0 1-9-16,-3 2 0 0</inkml:trace>
  <inkml:trace contextRef="#ctx0" brushRef="#br0" timeOffset="4216.001">21579 12511 43 0,'-21'38'21'0,"0"25"-15"0,14-41 30 15,-4 6-35-15,1 10 1 16,-1 6 0-16,-3 6 0 16,0 9-4-16,3 1 0 15,4-7-5-15,4-3 1 16,3-6-8-16,10-3 1 0</inkml:trace>
  <inkml:trace contextRef="#ctx0" brushRef="#br0" timeOffset="4382.2477">21682 12850 34 0,'-14'10'17'0,"-4"24"-16"0,11-25 24 15,-4 4-25-15,4 15 1 16,-3 0-1-16,6 7 1 15,1 3-8-15,3-4 0 16,3 1-3-16,4-7 1 16</inkml:trace>
  <inkml:trace contextRef="#ctx0" brushRef="#br0" timeOffset="4532.2927">21643 12750 39 0,'-7'-22'19'0,"3"9"-25"0,4 7 35 16,0 6-30-16,7 6 1 0,0-3-12 16,4 7 1-16,0-1 7 15,-1 4 0-15</inkml:trace>
  <inkml:trace contextRef="#ctx0" brushRef="#br0" timeOffset="4716.2101">21724 13019 39 0,'-18'47'19'0,"11"-3"-16"0,7-34 34 16,4-4-35-16,3-3 1 15,7-3 0-15,4-6 1 0,6-3-6 16,1-10 1-16,0 0 0 16,3-6 1-16,0 3-9 15,-7 6 1-15,1 1-6 16,9 8 1-16</inkml:trace>
  <inkml:trace contextRef="#ctx0" brushRef="#br0" timeOffset="4865.4053">22024 12935 37 0,'-4'3'18'0,"-3"16"-16"0,4-13 29 16,-1 7-31-1,-3 5 1-15,0 4-1 16,-3 3 0-16,6 4-6 15,1-4 0-15,3 3-5 16,0-6 0-16</inkml:trace>
  <inkml:trace contextRef="#ctx0" brushRef="#br0" timeOffset="5017.642">22027 12772 39 0,'-14'-19'19'0,"14"0"-20"0,0 19 33 0,0-6-33 15,0 0 1-15,0 6-8 16,0 0 1-16,7 3 0 16,4 6 0-16</inkml:trace>
  <inkml:trace contextRef="#ctx0" brushRef="#br0" timeOffset="5182.1835">22144 12797 30 0,'-18'-10'15'0,"32"-2"-5"0,-7 12 19 0,4-6-28 16,0-1 0-16,3-2-1 15,0 0 0-15,0-1-8 16,0 1 1-16,-3-1-4 0,3 4 1 16</inkml:trace>
  <inkml:trace contextRef="#ctx0" brushRef="#br0" timeOffset="5346.9877">22324 12574 45 0,'-21'22'22'0,"-15"13"-22"15,29-20 42-15,-3 7-41 16,-4 10 0-16,-1 2 0 31,1 4 0-31,0 2-8 0,0 1 1 16,4 16-8-1,6-7 1-15</inkml:trace>
  <inkml:trace contextRef="#ctx0" brushRef="#br0" timeOffset="5530.9188">22359 12885 56 0,'-46'22'28'0,"25"3"-35"0,21-22 49 0,7 0-42 15,11 3 1-15,3 0-1 0,7-2 0 16,4-4-8-16,3 0 0 16,0 0-7-16,1 9 1 15</inkml:trace>
  <inkml:trace contextRef="#ctx0" brushRef="#br0" timeOffset="5684.8059">22655 12897 54 0,'-21'19'27'0,"-14"25"-22"16,21-22 46-16,-14 15-48 16,-22 17 1-16,-6 5 0 15,-11 7 0-15,-4 3-6 0,4 3 0 16,4 0-7-16,-1-6 0 16,11-6-10-16,-3-16 1 0</inkml:trace>
  <inkml:trace contextRef="#ctx0" brushRef="#br0" timeOffset="15861.7179">19808 10338 19 0,'-3'-25'9'0,"-4"19"-1"0,7 9 9 16,0-3-14-16,-4 10 1 16,-3 2 2-16,0 13 1 15,0 13-8-15,-3 3 0 16,-1 2 5-16,0 8 1 16,-3 8-2-16,0 7 0 0,-3 6-1 15,-1 0 0-15,0-9-2 16,4-7 1-16,0-8-7 15,0-8 1-15,14-5-7 16,7-13 1-16</inkml:trace>
  <inkml:trace contextRef="#ctx0" brushRef="#br0" timeOffset="16355.3944">19544 10668 21 0,'-18'-10'10'0,"25"7"-3"15,0-3 10-15,11-4-17 32,7 1 1-32,-1 0 0 15,5-1 0-15,-1 4-2 16,0 0 1-16,-10 2 1 16,-4 4 0-16,-7 0-1 15,-7 7 1-15,-7 2-1 0,-4 1 0 0,-6 2 0 16,-1 1 1-16,0-4-2 15,4 0 1-15,7-2-1 16,4-4 1-16,3-3 0 16,7-3 0-16,7-4 0 0,3-2 0 15,5 0 0-15,-1-1 1 32,0 4-1-32,-7 0 0 15,-3 3 0-15,-4 3 0 0,-11 6 0 16,-6 6 0-16,-8 4 1 15,-10 3 1-15,-8 9 0 16,5 10 1-16,2-7 0 16,5 0 0-16,3-5 0 15,6-1 0-15,5-7-1 0,6-2 1 16,4-6-2-16,14-7 1 16,4-6-2-16,3-7 1 15,4-6-5-15,3-6 0 16,4-3-7-16,0-6 0 15</inkml:trace>
  <inkml:trace contextRef="#ctx0" brushRef="#br0" timeOffset="16543.5219">20041 10316 22 0,'4'-6'11'0,"-8"25"-4"0,1-7 11 15,-1 7-16-15,-6 10 1 16,-1 8 1-16,-7-2 0 15,1 5-6-15,-1 4 1 16,1-3 4-16,-1 6 0 16,7 0-5-16,1 0 1 0,3-6-7 15,3-10 1-15,4-6-2 16,4-12 0-16</inkml:trace>
  <inkml:trace contextRef="#ctx0" brushRef="#br0" timeOffset="16827.7861">19939 10608 16 0,'18'-16'8'0,"6"-2"-5"0,-17 11 11 0,4 4-14 16,0 0 0-16,-1 3 2 15,-3 0 0-15,0 0-2 16,-7 6 1-16,0 1 2 16,-7 2 0-16,-3 7 0 31,-1 2 1-31,-3 1-1 15,0 0 0-15,3-3 0 0,1-1 0 16,3-2-1-16,3 0 0 16,1-1-1-16,3-6 0 15,7-3 0-15,0-3 1 16,3 0-2-16,1-3 1 16,3 0-6-16,4-6 1 0,-1-1-6 15,15 1 1-15</inkml:trace>
  <inkml:trace contextRef="#ctx0" brushRef="#br0" timeOffset="17209.708">20398 10514 31 0,'-25'22'15'0,"-14"0"-12"0,32-19 23 16,0 3-25-16,-4 1 0 15,4-1-1-15,4 0 1 16,-1 0-2-16,8 1 1 16,3-1 1-16,3 0 0 15,-2 0-1-15,2 1 0 16,-3-1 0-16,0 0 0 16,0 1 0-16,0-1 0 0,-3 3 1 15,-1 1 0-15,-3-1 0 16,0 0 1-16,-3 4 0 15,-1 0 0-15,-3 12 0 16,-3-7 1-16,-4 4-2 16,-4 0 1-16,0 0-1 31,1-6 1-31,3-4-4 16,-1 1 1-16,8-4-9 15,4-2 1-15,13-10-3 0,1-7 0 16</inkml:trace>
  <inkml:trace contextRef="#ctx0" brushRef="#br0" timeOffset="17696.488">20510 10599 20 0,'-14'9'10'0,"-7"13"-4"15,18-16 12-15,-4 7-16 16,3-1 0-16,1-2 2 0,3-1 1 16,3 1-6-16,4-4 1 15,4-3 2-15,3 0 1 16,3-3-1-16,5-3 0 16,-5 0-2-16,1 0 1 15,-4 0 0-15,0 3 1 0,-3 0 0 16,-4 3 0-16,-4 6 1 15,-3 4 0-15,-3 9-1 16,-1-4 1-16,-3 1-1 0,4 0 1 16,-1 0-2-1,4-3 1-15,0-10-6 0,4-3 0 32,3-9-6-32,0-10 1 15,18-9-4-15,3-6 0 0</inkml:trace>
  <inkml:trace contextRef="#ctx0" brushRef="#br0" timeOffset="18045.5743">20951 10354 18 0,'-10'-6'9'0,"3"31"1"15,3-9 11-15,-3 9-18 16,-10 6 0-16,-5 3 2 16,-2 7 1-16,-1 0-7 15,0 6 0-15,8 0 5 0,3-9 0 16,3 2-2-16,4-18 0 15,3-6 0-15,4-10 0 0,11-12-1 16,0-6 0-16,3-1-1 16,7 0 1-16,0 4-1 31,-3 0 1-31,-4 2-2 16,-4 7 1-16,1 4 0 15,-4 2 0-15,-7 9 1 16,-3 4 0-16,-5 0 0 0,-6 3 1 15,4 0 0-15,-4-3 0 16,3-7-1-16,4-5 1 16,3-7-4-16,4-4 0 15,8-8-6-15,6-4 0 0,3-6-5 16,4 0 0-16</inkml:trace>
  <inkml:trace contextRef="#ctx0" brushRef="#br0" timeOffset="18393.6931">21135 10570 22 0,'7'-6'11'0,"-7"22"-1"0,-4-7 13 16,-3 7-19 0,-3 6 1-16,-4 0 2 15,0 3 0-15,3 3-9 16,4-3 0-16,0-6 7 16,3-3 0-16,8-4-3 15,3-9 1-15,0-9-1 16,4-3 0-16,3-1-1 15,-4 4 0-15,1 0-1 16,-1 3 1-16,-2 3-1 0,-1 3 0 16,-7 9 0-16,-4 7 1 15,-3 3 0-15,-4 6 0 16,1-3 1-16,-8 7 0 16,1-1 0-16,-5 4 0 0,1-4-1 15,0-6 1-15,0 0-1 16,7-9 0-16,3-7-6 15,4-9 0-15,7-9-6 32,7-19 1-32,4-1-6 0,10-8 1 15</inkml:trace>
  <inkml:trace contextRef="#ctx0" brushRef="#br0" timeOffset="18924.7993">21368 10602 28 0,'10'6'14'0,"-20"29"-8"0,6-23 21 0,-6 4-24 16,-8 9 1-16,0 9 2 16,-3-2 0-16,0-7-7 15,3-6 1-15,4-4 4 0,7-5 1 16,11-7-2-16,-1-9 1 16,8-7-2-16,-1-6 1 15,8 0-4-15,3-3 1 16,4 0-5-16,0 1 1 0,-1 2-5 15,-2 3 1 1,-1 3-5 0,3 1 0-1,-2-1 4 1,-5 7 1-16,-6 3 5 16,-4 6 1-16,-7 3 5 15,-4 4 1-15,1 2 5 16,-4 1 0-16,3 3-1 0,1 2 1 15,-1 4-2-15,4-6 1 16,0-3-4-16,0-4 1 0,7-6-2 16,0 0 0-16,4-9-2 15,-1 0 1-15,1-4-1 16,3 1 0-16,0-4 0 16,0-2 0-16,-3 2-1 15,-1 4 1-15,-2 2-1 16,-1 4 0-16,-7 3-1 0,0 7 1 31,-4-4-1-31,1 3 1 16,-1 7 0-16,4 2 0 15,0 1-4-15,4-4 0 16,-1-2-5-16,4-1 1 0,0 1-7 16,4-4 1-16</inkml:trace>
  <inkml:trace contextRef="#ctx0" brushRef="#br0" timeOffset="19165.206">21784 10555 30 0,'-14'0'15'0,"10"3"-6"0,1 0 21 16,-1 6-27-16,-3 7 0 15,-3 9 0-15,-1 7 1 16,-3 8-6-16,0 14 1 0,-4 2 4 31,1 4 0-31,-1-7-3 0,4-3 0 0,0-3-4 16,7-3 1-16,0-13-5 15,3-6 1 1,4-12-6-16,4-10 0 16</inkml:trace>
  <inkml:trace contextRef="#ctx0" brushRef="#br0" timeOffset="19363.2003">21728 10699 27 0,'17'-28'13'0,"33"12"-6"16,-43 16 19-16,3 0-24 16,1 3 1-16,-4 3 2 15,0 4 0-15,-7-1-6 16,0 4 0-16,-7 3 5 16,-7 5 0-16,-4 5-1 0,0-1 0 15,1-7-5-15,3-5 1 16,0 3-6-16,7-10 1 15,3-9-7-15,8-10 1 0</inkml:trace>
  <inkml:trace contextRef="#ctx0" brushRef="#br0" timeOffset="19729.962">22130 10310 28 0,'14'-3'14'0,"-4"19"-3"0,-10-4 20 15,0 7-28-15,-7 12 1 16,-3 4 3-16,-4 12 0 16,-4 6-8-16,0 4 0 0,4 5 6 15,0 1 0-15,0-3-1 16,3-10 0-16,1-9-2 16,-1-13 1-16,8-9-1 15,3-13 0-15,7-12-1 16,0-13 1-1,7-13-1-15,4 4 0 16,3-3-1-16,4 6 1 16,-4 6-2-16,-4 3 1 15,1 4 0-15,-4 12 0 16,-3 6 0-16,-8 7 0 0,-3 9 0 16,-7 3 0-16,-3 6 0 15,-1 0 0-15,4 1-10 16,0-7 1-16,3-3-8 15,4-7 0-15</inkml:trace>
  <inkml:trace contextRef="#ctx0" brushRef="#br0" timeOffset="39712.9161">16101 12239 39 0,'0'0'19'0,"42"-25"-36"0,-31 18 19 15,-1 1-12 1,-3-3 0-16</inkml:trace>
  <inkml:trace contextRef="#ctx0" brushRef="#br0" timeOffset="39895.35">16080 12192 22 0,'-29'37'11'0,"-2"29"-9"0,24-50 22 16,0 12-20-16,-8 6 0 16,1 10 2-16,0 3 0 15,0 4-8-15,0-1 0 16,0-9 5-16,10-1 1 0,1-2-3 15,3-4 1-15,7-2-6 16,7-4 1-16,-3-3-7 16,3-3 0-16</inkml:trace>
  <inkml:trace contextRef="#ctx0" brushRef="#br0" timeOffset="40096.4994">16037 12656 22 0,'-3'6'11'0,"-4"19"-3"0,7-22 10 0,0 3-15 16,0 4 0-16,3 2 1 15,1-2 1-15,-1-4-7 16,4 0 1-16,0-2 3 0,4-1 1 16,0 0-2-16,-1-3 1 15,1 3-2-15,-1 0 0 16,1-3-10-16,-4 0 1 15</inkml:trace>
  <inkml:trace contextRef="#ctx0" brushRef="#br0" timeOffset="43337.5198">16182 12637 16 0,'11'9'8'0,"-1"-6"1"0,-10 1 8 0,0 5-13 31,0 4 1-31,-3 5 2 16,-4-2 0-16,-4 6-9 16,-3 3 1-16,0 3 5 15,-4 7 1-15,-3-4-3 16,0 0 0-16,0 4 0 16,3-4 0-16,4-2-2 0,3-4 0 15,1-10-5-15,3-8 0 0,7-7-6 16,0-7 1-16</inkml:trace>
  <inkml:trace contextRef="#ctx0" brushRef="#br0" timeOffset="43534.8285">16334 12587 20 0,'-18'40'10'0,"-35"51"-2"16,42-75 9-16,-3 9-16 15,-3 7 0-15,3 2 0 0,0 4 0 16,3 2-2-16,4-5 1 0,3-10-2 16,4-9 0-16,4-7-5 31,-4-9 0-31</inkml:trace>
  <inkml:trace contextRef="#ctx0" brushRef="#br0" timeOffset="43738.8128">16291 12709 16 0,'4'16'8'0,"10"6"0"16,-7-19 8-16,0 0-13 15,-3-3 0-15,-1 3 4 0,1 0 0 0,-8 3-9 16,1 1 1-16,-4-1 5 16,-8 3 1-16,1 1-4 15,4-1 0-15,-1 1-6 16,8-7 1-16,3-3-6 0,10-3 1 15</inkml:trace>
  <inkml:trace contextRef="#ctx0" brushRef="#br0" timeOffset="44022.4208">16563 12671 19 0,'11'-9'9'0,"-1"-7"-3"0,-3 7 11 0,-3-4-15 16,3-2 0-16,-4-4 2 15,4 3 1-15,-7 4-6 16,0 2 0-16,-7 7 4 0,-3 12 0 16,-4 10-1-16,-8 13 1 15,-2-1-2-15,-1 0 1 16,-3 4-1-16,7-4 1 16,3-3 0-16,7 1 0 0,8-4-1 15,3-6 0-15,3-7 0 16,8-2 1-16,7-7-2 15,-1-6 1-15,-3-4-6 16,8-5 0-16,-1-4-6 16,0 7 1-16</inkml:trace>
  <inkml:trace contextRef="#ctx0" brushRef="#br0" timeOffset="44187.3112">16700 12468 30 0,'4'3'15'0,"7"-22"-9"0,-4 13 21 0,3-1-26 16,4-2 1-16,11-4 1 16,7-5 0-16,7-4-4 15,-1 0 0-15,1-3-2 16,-4 3 1-16,-6 6-8 16,-8 3 0-16</inkml:trace>
  <inkml:trace contextRef="#ctx0" brushRef="#br0" timeOffset="44402.3775">16824 12333 22 0,'-53'44'11'15,"18"21"-3"-15,28-46 10 0,-4 10-16 16,4 5 0-16,0 0 1 16,0 1 1-16,3-4-5 15,8-2 0-15,-1-11 3 16,5 1 0-16,2-3-1 15,1-4 1-15,6-2-3 0,8-10 0 16,-4-3-3-16,0-7 0 16,-3-2-6-16,0-4 1 0</inkml:trace>
  <inkml:trace contextRef="#ctx0" brushRef="#br0" timeOffset="44548.7749">16845 12505 25 0,'-3'6'12'0,"6"4"-8"16,-3-10 19-16,7-3-21 15,4 0 0-15,-1-7 0 16,4 1 1-16,8-4-4 0,2-2 1 16,1-1-3-16,0 3 1 15,-4 1-7-15,4 2 1 16</inkml:trace>
  <inkml:trace contextRef="#ctx0" brushRef="#br0" timeOffset="44786.3166">17074 12483 21 0,'-10'47'10'0,"-36"-3"-2"0,39-31 10 0,-4 6-16 15,1-1 1-15,3-2 0 16,3 0 1-16,1-4-5 16,3-2 0-16,3-7 3 15,1-6 1-15,-1-7-2 16,8-2 1-16,-1-10-1 31,5 0 0-31,-5 0-1 16,4-6 0-16,0 3-7 15,0-1 0-15,4 11-3 16,0 2 1-16</inkml:trace>
  <inkml:trace contextRef="#ctx0" brushRef="#br0" timeOffset="45018.786">17138 12584 20 0,'-21'47'10'16,"0"9"-1"-16,17-43 14 0,1-7-20 15,-1 6 0-15,1-2 2 16,3-1 1-16,0-9-8 16,3-3 1-16,4-6 4 15,0-7 0 1,4-3-1-16,3-6 0 15,0 3-2-15,0-3 0 16,4 3-5-16,-4-3 1 0,0 9-7 16,0 4 1-16</inkml:trace>
  <inkml:trace contextRef="#ctx0" brushRef="#br0" timeOffset="45256.6076">17251 12640 23 0,'-11'41'11'0,"15"-19"-5"0,-4-16 13 15,3-3-17-15,1 3 1 16,3-2 0-16,0-4 1 16,4-7-5-16,-1-5 0 15,4-4 3-15,0 0 0 0,-3-2-1 16,-11-1 0-16,0 3-1 16,-4 0 1-16,-3 4-1 15,0 6 1-15,-3 6-1 16,-1-4 1-16,1 4-6 15,6 0 1-15,0 0-6 16,4 4 1-16</inkml:trace>
  <inkml:trace contextRef="#ctx0" brushRef="#br0" timeOffset="45456.834">17392 12634 22 0,'-7'34'11'0,"-32"20"-2"16,32-45 12-16,0 0-18 15,0 1 1-15,0-4 2 16,0 0 1-16,3-6-8 0,1 0 0 16,3-6 6-16,3-10 0 15,8-6-2-15,7-3 1 16,3 0-2-16,3 3 1 16,5-3-4-16,9 0 0 15,1 3-12-15,4 6 1 16</inkml:trace>
  <inkml:trace contextRef="#ctx0" brushRef="#br0" timeOffset="66200.5747">14312 11047 9 0,'-14'-16'4'0,"-4"-24"7"0,18 33 4 0,8 1-12 16,2-3 1-16,1 2 2 15,-1 1 0-15,1 0-7 16,3 0 0-16,0-4 5 16,4 1 1-16,3-1-2 0,7-5 1 0,-3-4-3 15,-1 3 0-15,-2 0-7 32,-1 4 1-32,4 6-4 15,-11 6 0-15</inkml:trace>
  <inkml:trace contextRef="#ctx0" brushRef="#br0" timeOffset="66364.8719">14446 10771 19 0,'-17'22'9'0,"-15"34"-4"15,25-37 11-15,-4 10-16 16,-3 5 1-16,-7 4 0 16,0-4 0-16,0 1-1 31,-1-4 0-31,5-3-2 0,6-6 0 15,4-3-5-15,4-6 1 16</inkml:trace>
  <inkml:trace contextRef="#ctx0" brushRef="#br0" timeOffset="66734.0456">14323 11138 18 0,'-4'19'9'0,"1"12"-6"15,3-21 13-15,-7 5-14 16,3 4 0-16,-3 6 1 15,0 3 0-15,0 7-4 16,0-7 1-16,0 0 2 0,0-9 0 16,3 0-1-16,4-10 0 15,0-9-1-15,11-9 1 0,-1-13-1 16,1-6 0-16,0-4 0 31,-1-8 1-31,4 2-1 16,4 7 0-16,0-1 0 15,3 7 0-15,0 6 0 16,0 7 1-16,0 6 0 16,-3-1 0-16,-4 10 1 15,-3 10 0-15,-4 9 0 0,-4 3 0 16,-3 13 0-16,0 9 0 16,-3 9-1-16,-4-3 1 0,0 4-4 15,-1-10 0-15,5-9-6 16,-1-10 0-16,4-6-2 15,4-10 0-15</inkml:trace>
  <inkml:trace contextRef="#ctx0" brushRef="#br0" timeOffset="67064.4492">14365 11260 20 0,'4'-6'10'0,"17"0"-8"0,-11 3 16 0,5-4-17 16,2 1 0-16,4 0 0 15,-3 3 0-15,0 3-1 32,-4 0 0-32,0 6 1 15,-7 3 0-15,-7 4 0 16,-4 6 0-16,-6-1 0 0,-4 14 0 16,-4-7-1-16,0 0 1 15,1 0-1-15,3-9 0 16,-4-4 1-16,7-2 0 0,4-4 0 15,4-6 1-15,3-9 0 16,3-4 0-16,4-3 0 16,4 1 1-16,7-4-2 15,-1 0 0-15,1 7-6 16,3-1 1-16,-3 13-5 16,3 9 0-16</inkml:trace>
  <inkml:trace contextRef="#ctx0" brushRef="#br0" timeOffset="67682.3405">14404 11759 14 0,'-21'6'7'0,"21"-9"4"0,3-3 3 0,1-1-14 15,3-5 1-15,7-1-1 16,4-2 1-16,-1 2-1 15,4 1 1-15,1 2-1 0,-5 1 1 16,1 6-2-16,0 3 0 16,-8 0 0-16,-6 6 0 15,-4 6-1-15,-7 4 1 0,-4 6-1 16,-3 0 0-16,-4 3 2 16,4 0 0-16,0 3 1 15,3 1 0-15,4-7 0 31,4-7 1-31,6-2 0 16,1-7 0-16,3-6-1 16,4-6 1-16,-1-7-1 0,1 1 0 15,-1-4-1-15,-3 0 1 16,0 1-3-16,-3-4 0 16,-4 0-3-16,0-3 0 15,0 3-1-15,0 1 1 16,0 5 0-16,-4 0 0 0,4 4 3 15,0-4 1-15,0 7 3 16,0 3 0-16,0 3 1 16,0-3 0-16,0 3 1 15,0 0 1-15,0 6 0 0,-3 4 0 32,-1 5-1-32,1 7 1 15,-1 6-1-15,-3 7 0 16,0 9-1-16,0 9 0 0,-3 4-1 15,-1 2 0-15,0-2-1 16,1-4 0-16,3 0-1 16,0-6 1-16,0-6-1 15,-4-3 1-15,8-7-5 16,-1-12 0-16,4-7-6 16,0-2 1-16</inkml:trace>
  <inkml:trace contextRef="#ctx0" brushRef="#br0" timeOffset="67849.385">14386 12217 20 0,'0'0'10'0,"11"-3"-3"16,-4-4 10-16,4 4-16 15,3-6 1-15,0-4 0 16,3 1 0-16,1-4-3 31,-4-3 0-31,0 3-3 16,-3 4 0-16,-4-1-3 0,-7 13 0 15</inkml:trace>
  <inkml:trace contextRef="#ctx0" brushRef="#br0" timeOffset="68494.0871">14185 11762 18 0,'-10'-13'9'0,"3"10"-7"16,7 3 13-16,7 0-15 15,0 0 1-15,7 3 0 0,0 4 0 16,0 2-2-16,4 4 1 16,-4 5-1-16,-4 4 1 15,-3 4-2-15,-7 5 1 0,-7 3-1 32,-3 4 0-32,-8-7 0 15,-3 4 0-15,0-4 2 16,3-6 0-16,4-3 0 15,3-3 0-15,8-6 1 16,6-4 0-16,5-3 0 16,6-6 0-16,3 0 0 0,4 0 0 15,1 0-1-15,-5 0 1 16,1 3-1-16,-4 1 1 16,-3-1 0-16,-1 0 1 0,-3 3-1 15,-3 7 0-15,-4-4 0 16,-7 0 0-16,-4 1 0 15,1-1 0-15,-5 4-1 16,1-4 1-16,0-2-1 16,0-4 1-16,0 0-1 15,-4-3 1-15,4 0-1 16,0 0 0-16,0 0 0 16,0 3 0-1,3 3-1-15,-3 7 1 16,4 2 0-16,-1 1 0 15,11 0 0-15,0-1 1 0,0 4 0 16,7 0 0-16,4 0 2 16,3-7 0-16,3 4 0 15,8-3 1-15,3-4-1 16,1 4 0-16,2-4 0 16,5-6 0-16,2-3-1 0,5-9 0 15,6-4-1 1,8-2 1-16,-1-1-4 0,4 0 1 15,-4 0-10-15,-6 7 0 16</inkml:trace>
  <inkml:trace contextRef="#ctx0" brushRef="#br0" timeOffset="70429.328">14390 12787 12 0,'7'-9'6'0,"35"-41"1"0,-28 37 7 0,4 4-13 15,3-1 1-15,11 7 1 16,0 6 1-16,3 4-5 15,-3-1 1 1,-4 7 3-16,-10-4 1 0,-4 4-1 0,-14-1 1 16,-7 4-1-16,-8-1 1 15,-2 1-1-15,-1 3 1 16,1-3-1-16,2-4 0 0,1-2 0 16,4-1 0-16,3-3-1 31,0 0 0-31,7 1 0 15,0-4 0-15,3 0-2 16,4 0 1-16,4-3-1 16,6 0 0-16,1 0-4 15,-4 0 0-15,-3 0-4 16,-4 3 0-16,-7 0-5 16,-14 4 1-16</inkml:trace>
  <inkml:trace contextRef="#ctx0" brushRef="#br0" timeOffset="70976.9293">14464 13026 15 0,'-28'28'7'0,"7"47"1"0,17-56 7 16,-3 6-13-16,0 6 1 16,0-2 1-16,0 5 1 15,0-2-6-15,0-1 0 16,3-3 4-16,1-6 0 0,3-6-1 16,0-4 1-16,7-12-2 15,0-12 1-15,3-1-1 16,4-9 1-16,4-12-1 15,7-4 0-15,-4-6-1 16,4 0 1-16,10 4-1 0,7-1 0 16,1 6 0-16,2 7 0 15,-2 6 0-15,-8 6 0 16,-3 7 0-16,-11 3 1 16,-3 9-1-16,-4 6 1 15,-11 4 0-15,-6 6 0 16,-8 6-1-1,-10-3 1-15,0 3-1 16,-4-6 1-16,0-1-1 16,4 1 1-16,0-9-1 0,10-4 0 15,8-9 0-15,3-7 0 16,7 4 0-16,4-13 0 16,3 4-1-16,0-7 1 15,0 3 0-15,0 3 0 16,-3 4 0-16,-4 8 0 0,-7 11-1 15,0 5 1-15,-7 13 0 16,0-6 1-16,-1 3-1 16,1 3 1-16,0-3-1 15,-3 3 1-15,-1-3 0 16,4-6 0-16,0-4-1 16,-7-2 1-16,0-1-5 15,0-2 1-15,0-1-6 16,0-3 1-1,-1 0-3-15,-2-6 0 0</inkml:trace>
  <inkml:trace contextRef="#ctx0" brushRef="#br0" timeOffset="71170.4418">14185 12816 23 0,'-21'0'11'0,"25"15"-11"15,-4-8 18-15,-4 5-18 16,1 7 1-16,3 0-1 16,3 3 1-16,4 0-5 15,0 3 0-15,0-6-2 0,-3 3 0 16</inkml:trace>
  <inkml:trace contextRef="#ctx0" brushRef="#br0" timeOffset="71575.8341">14150 13079 17 0,'-11'19'8'0,"15"-16"-4"0,-1 6 12 0,1 1-16 16,3-1 1-16,4 7 0 16,3 0 1-16,3-4-3 15,4 1 1-15,1-4 1 16,-1-3 1-16,0-6-1 16,-3 0 0-1,-1-3 0-15,1 3 0 16,-4-3 1-16,-7 6 0 15,-3 0-1-15,-4 10 1 0,-4 3 0 16,-3 2 0-16,-4-2 0 0,-3-3 0 16,0-1 0-16,0 4 0 31,-4-4 0-31,1 1 0 16,-1 3 1-16,-3-1 0 0,0 4-1 15,0 3 1-15,7 0-1 16,3-3 1-16,7 6-1 15,8-3 1-15,14-6-1 16,10-4 1-16,4-6-1 16,10-6 1-16,7-3-1 15,11-3 1-15,21-7-1 16,8-2 1-16,-5-7-4 16,8 0 0-16,3 0-9 15,15 3 0-15,6 10-5 16,-7-7 0-16</inkml:trace>
  <inkml:trace contextRef="#ctx0" brushRef="#br0" timeOffset="78265.5651">16549 10947 20 0,'-14'0'10'0,"10"3"0"0,4-6 10 15,0-4-15-15,4-2 1 16,3-7 2-16,3-2 1 0,1-11-11 16,7-2 1-16,3 3 7 15,3-4 0-15,5 1-3 0,-1 0 1 31,0 9-4-31,4 3 1 16,-4 6-8-16,0 10 0 0,-3 3-6 16,-4 6 0-16</inkml:trace>
  <inkml:trace contextRef="#ctx0" brushRef="#br0" timeOffset="78528.8092">16849 10577 30 0,'0'-7'15'0,"17"1"-8"0,-10 3 20 0,11 0-26 16,3 3 0-16,11 0 1 15,-4 3 1-15,-3 0-3 16,0 3 0-16,-4 1 4 16,-4 2 0-16,-6 7-1 15,-8 3 1-15,-3-1-1 16,-7 7 0-16,-10 7 0 15,-8-1 0-15,0 1-2 16,1-4 1-16,-1-6-6 0,7-7 1 16,4-2-6-16,11-4 0 15,6-2-6-15,15-4 1 16</inkml:trace>
  <inkml:trace contextRef="#ctx0" brushRef="#br0" timeOffset="78841.9253">17353 10523 30 0,'-42'35'15'0,"-1"31"-10"0,33-47 23 16,-4-4-26-1,0 10 0 1,0 0 2-16,3-3 1 0,4-6-5 15,0-7 0-15,0-9 3 16,3-6 1-16,8-3-2 16,3-4 1-16,3-9-2 15,5 0 1-15,2 0-2 16,1 0 0-16,3 4-6 0,7 2 1 16,4 3-7-16,0 7 1 15,-4 9-2-15,0 3 0 16</inkml:trace>
  <inkml:trace contextRef="#ctx0" brushRef="#br0" timeOffset="79142.3405">17554 10639 28 0,'4'13'14'0,"6"-7"-8"0,-3-6 25 0,0-3-29 15,1-3 0-15,2-4 1 16,1-2 0-16,3-4-4 16,0 4 0-16,-4-1 3 15,1-3 0-15,-7 4-1 16,-4 2 0-16,-7 7 1 15,-8 6 0 1,-9 7 0-16,-4 2 1 16,-8 7-1-16,-3 0 1 15,8 0 0-15,2 0 0 0,1-4-1 16,11 1 0-16,6 0-1 16,4-4 0-16,10 1 0 15,5-1 0-15,6-2-2 16,7-10 0-16,3 0-5 0,8-3 1 15,-4-4-7-15,1-5 1 16,-1 2-4-16,0-2 0 16</inkml:trace>
  <inkml:trace contextRef="#ctx0" brushRef="#br0" timeOffset="79310.7206">17776 10530 35 0,'-3'12'17'0,"-25"1"-16"15,21-7 30-15,-4 3-29 16,0 7 0-16,1 0 2 31,3 3 0-31,0-4-5 16,3 1 1-16,4-4 3 15,0 1 0-15,4 0-1 16,3-7 0-16,3-3-7 0,5-3 0 16,-1-3-8-16,3 0 0 0</inkml:trace>
  <inkml:trace contextRef="#ctx0" brushRef="#br0" timeOffset="79660.8435">17865 10586 27 0,'-11'6'13'0,"15"1"1"15,-4-7 12-15,3 0-23 16,4 0 0-16,4 0 2 16,6-4 0-16,5-2-6 0,2 0 0 31,1-3 4-31,0 2 0 15,-4-2-1-15,0-4 0 16,-7 1-1-16,-3 2 1 0,-8 4-1 16,-6 3 0-16,-11 3-1 15,-11 6 0-15,-3 0 0 16,-1 4 0-16,1 6-1 16,-4-1 0-16,8 4 0 0,3 0 1 15,3 3-1-15,4-3 0 16,7-4 1-16,0 4 0 15,3 0 0-15,8-3 1 0,3-1-1 16,3-8 1-16,1-7-5 16,14 0 1-16,3-4-11 31,0 1 1-31</inkml:trace>
  <inkml:trace contextRef="#ctx0" brushRef="#br0" timeOffset="79993.3122">18189 10464 48 0,'4'-35'24'0,"-8"-2"-28"0,4 34 46 0,0-1-43 16,0 4 0-16,0 0 1 31,0 0 0-31,7 4-6 15,0 2 1-15,0 3-9 0,0 16 1 16</inkml:trace>
  <inkml:trace contextRef="#ctx0" brushRef="#br0" timeOffset="80191.6945">18203 10699 34 0,'-7'25'17'0,"7"-12"-10"0,0-10 22 16,4 3-27-16,-4-6 0 0,7 0 0 15,0-3 1-15,3-3-4 16,5 2 0-16,-1-2 1 16,3-6 1-16,1-1-6 15,0 1 0-15,-1 2-7 16,-3 1 1 0,1 2-1-16,-5 4 0 15</inkml:trace>
  <inkml:trace contextRef="#ctx0" brushRef="#br0" timeOffset="80494.2596">18394 10668 25 0,'-4'3'12'0,"8"-3"-6"0,-4 0 23 0,3-3-26 16,4-1 1-16,0-2 0 15,1 0 0-15,2-3-6 16,4-1 1-16,0 1 3 16,-3-4 1-16,-1 1-2 0,-2-1 1 15,-5 4-2-15,-6 2 1 16,-5 4-1-16,-2 0 1 15,-1 6-1-15,-3 4 0 16,-3 5 0-16,2 1 0 0,1 2 0 16,4 1 0-16,-1 0 0 31,4-1 1-31,4 1 0 0,-1 3 0 0,4 0 0 31,4 3 1-31,3-4-1 16,0-5 0-16,3-1-2 15,1 1 1-15,3-7-5 16,7-3 0-16,-3 1-8 0,-1-4 1 0</inkml:trace>
  <inkml:trace contextRef="#ctx0" brushRef="#br0" timeOffset="80877.2386">18630 10608 29 0,'0'6'14'0,"7"10"-6"16,-7-10 17-16,-3 4-23 16,-1 2 1-16,-3 4 1 0,0 3 0 15,0 3-5 1,-4 0 1-16,4-4 3 15,-3 4 1-15,3-6-1 16,0-7 1-16,3-2-1 16,1-7 0-16,6-7-1 0,4-8 1 15,4-4-1-15,3 0 0 16,4-3-1-16,3-3 1 16,-4 3-2-16,1 3 1 0,0 4 0 15,-1-1 0-15,-3 3-2 16,0 1 1-16,1 2-8 15,-1 1 0-15,0 6-7 16,0 6 0-16</inkml:trace>
  <inkml:trace contextRef="#ctx0" brushRef="#br0" timeOffset="83075.2843">18168 10574 17 0,'0'0'8'0,"0"-7"4"15,0 7-3-15,0 0-7 16,4 3 1-16,-1 1 2 15,1-1 0-15,-1 3-6 16,1 0 1-16,-1 0 4 16,1 1 0-16,-1 2-2 15,1 1 1-15,-1-1-1 0,4 0 0 16,0 4-4-16,0-1 0 16,-3 1-8-16,7 6 1 15</inkml:trace>
  <inkml:trace contextRef="#ctx0" brushRef="#br0" timeOffset="90279.8796">13367 11897 22 0,'-4'-25'11'16,"1"31"4"-16,-1-6 11 0,-3 3-24 16,-3 3 1-16,-5 7 1 15,-2 9 1-15,-4 3-7 16,-8 3 1-1,-6 0 4-15,-7 10 0 0,-4-3-2 0,4-4 0 16,6-6-7-16,5-3 1 16,9-6-6-16,5-1 0 15</inkml:trace>
  <inkml:trace contextRef="#ctx0" brushRef="#br0" timeOffset="90469.6404">13212 12076 30 0,'3'3'15'0,"-3"19"-4"15,0-10 20-15,-3 7-28 16,-5 3 0-16,-2 6 2 16,-1 10 0-16,-3-4-7 15,0 1 1-15,4 2 4 32,-1 1 0-32,7-3-6 0,1-7 0 15,3-6-9-15,7-3 1 16,4-10-3-16,6-9 1 0</inkml:trace>
  <inkml:trace contextRef="#ctx0" brushRef="#br0" timeOffset="90848.4517">13487 12082 31 0,'14'6'15'0,"-25"19"-9"0,8-15 27 16,-4 5-32-16,-4 1 1 31,-3 3 0-31,0 0 1 15,0 3-4-15,0-7 1 0,3-2 1 16,4-4 0-16,0-3-1 16,3-2 1-16,4-11-1 15,7 1 1-15,4-10-1 16,3-9 0-16,14-3 0 0,1-6 0 16,2 2-1-16,5 1 1 15,-5 6-1-15,1 3 1 16,0 3-1-16,-4 6 1 0,-7 7 0 15,-3 9 1-15,-4 0 0 32,-3 13 1-32,-11 3 0 15,-7 3 1-15,-4 3-1 16,-3 0 0-16,-7 0-4 16,0-3 0-16,-1 0-5 0,5-6 0 15,-8-4-5-15,4 1 1 16,0-10-3-16,7-3 1 15</inkml:trace>
  <inkml:trace contextRef="#ctx0" brushRef="#br0" timeOffset="91151.2938">13504 12163 23 0,'25'-15'11'0,"3"8"-11"0,-21 4 20 0,0 0-19 16,4 3 0-16,0 0 3 16,-4 3 0-16,-4 0-4 15,-3 4 0-15,-3-1 4 16,-4 3 0-16,-4 1 0 15,-3-4 0-15,-4 3-1 0,4-2 0 16,0-1-1-16,7 0 1 16,0 1-1-1,7-4 1-15,10 0-1 16,5-6 0-16,2 3 0 16,1-3 0-16,7-10-1 15,-4 7 1-15,0-4-1 16,0 1 0-16,0 3-3 15,-3-1 1-15,-1 4-5 0,-2 3 0 16,-8 7-5-16,-4-4 1 16,-6 9-4-16,-8 4 1 15</inkml:trace>
  <inkml:trace contextRef="#ctx0" brushRef="#br0" timeOffset="91331.5292">13473 12342 25 0,'-36'16'12'0,"5"-4"-1"0,27-9 20 0,-3 1-27 16,0-1 1-16,3-3 3 15,1 3 0-15,3-3-9 16,7 0 0-16,4 0 7 16,6 0 0-16,18-3-3 0,11-4 1 15,4-2-2-15,-1-3 0 16,0-1-10-16,1 4 0 31,-1 5-8-31,-10-2 1 16</inkml:trace>
  <inkml:trace contextRef="#ctx0" brushRef="#br0" timeOffset="98372.7353">15381 11038 12 0,'-25'12'6'0,"-6"-2"3"0,24-17 6 16,0 7-13-16,-8-6 1 15,1-3 1-15,0-7 1 16,-7-12-5-16,-4-4 0 16,1-8 5-16,-5-7 0 15,-2-4-1-15,-8-2 0 16,0-3-1-16,-7-10 1 0,-10-9-2 15,-22-16 1-15,1 0-2 16,-5 0 1-16,-2 6-1 16,-8-12 1-16,-14-7-2 15,-10 4 1-15,-1 0-1 0,-3 12 1 16,-21 0-1-16,-7 0 1 16,4-6-1-16,-26 0 0 0,1 6 0 31,7 4 0-31,-22 8 0 15,1 7 0-15,-1 0 0 16,-17-6 0-16,11 6 0 16,-11-3 1-16,-11 3-1 15,11 3 1-15,-25 3-1 16,7 10 0-16,-14 6 1 0,-3 10 1 16,-7-1-1-16,-4 3 0 15,-4 7 0-15,-6 9 1 16,3 4-1-16,-14 8 0 15,7 7-1-15,-11 10 1 16,0-1-1-16,-3 1 0 0,-7 8 0 16,3 11 0-16,-3 5 0 15,3 13 0-15,4 16 0 16,7 12 0-16,3 7 0 16,4-1 1-16,32 13 0 15,-14 19 0-15,24 6 0 0,18 1 0 16,3 5 0-16,11 7 0 15,29-1-1-15,20-15 1 32,25-6-1-32,14 0 0 0,8 0 0 15,6-4 0-15,11-12 0 16,7-9 0-16,14-7 0 16,7 1 0-16,11-13 0 15,7-10 1-15,3-3-3 16,11-12 1-16,-4-9-7 15,8-4 1-15,6-9-8 0,-7-10 1 16</inkml:trace>
  <inkml:trace contextRef="#ctx0" brushRef="#br0" timeOffset="98674.1083">3581 9968 25 0,'10'-6'12'0,"-3"28"-9"16,-7-13 12-16,-7 10-10 15,4 9 1 1,-8 10 2-16,1 19 0 16,-1 2-10-16,4 4 0 15,3-4 9-15,4-8 0 0,4-8-2 16,14-2 1-16,13-6-1 15,19-13 0-15,6-13 0 16,11-9 0-16,28-22-2 16,36-25 0-16,0-25-6 15,13-3 0-15,25 3-13 0,-10-1 0 16</inkml:trace>
  <inkml:trace contextRef="#ctx0" brushRef="#br0" timeOffset="99934.2987">15152 11928 14 0,'0'-25'7'0,"3"-19"-3"0,-6 38 7 0,-1-3-10 15,-3-4 0-15,0-3 2 16,0-3 0-16,0-2-4 15,-4-5 1-15,1-2 2 0,-4-6 1 16,-4-4-1 0,-3-9 0-16,-4-3-1 15,-3 0 1-15,0-4-1 16,-7 1 1-16,-11 0-2 16,-4-1 1-16,-6 1 0 0,3-3 0 15,0-10-1-15,0-3 0 16,-3-6 0-16,3 3 0 15,-4 3 0-15,-3 3 0 16,0-10 0-16,-10 1 0 16,3-6 1-16,3-1 0 15,1 1 0-15,3 5 0 0,7 10-1 16,-11-3 1-16,4-6-1 16,-7-3 1-16,0-1-1 15,4 4 0-15,-1 3 0 16,4 6 0-16,0 10 1 15,0 9 0-15,-3 6-1 0,-11-6 1 16,0 6 0-16,3 7 0 16,1 5 0-16,3 14 0 15,3 2 0-15,4 13 1 16,-7 10-1-16,-7-1 1 16,-4 10 0-1,8 6 0-15,3 3-1 16,7 10 1-16,3 12-1 15,12 0 1-15,6-3-1 16,4 3 0-16,6-6 0 16,5-3 0-16,6-7-3 15,4-8 1-15,7-11-8 0,3-5 1 16,8-4-4-16,3-6 0 16</inkml:trace>
  <inkml:trace contextRef="#ctx0" brushRef="#br0" timeOffset="100158.8637">12054 9658 23 0,'-49'19'11'0,"10"50"-5"15,32-51 16-15,-14 8-19 16,0 8 1-16,-4 4 3 16,7-7 0-16,4-3-7 15,7-3 0-15,7-3 6 16,7-6 1-16,15-7-2 15,16-5 0-15,8-8-1 16,11-11 0 0,13-17-10-16,36-8 1 0,25-7-9 0,-8-4 1 15</inkml:trace>
  <inkml:trace contextRef="#ctx0" brushRef="#br0" timeOffset="101399.3128">13081 12778 39 0,'21'-3'19'0,"7"0"-10"0,-13 3 19 0,2-3-26 16,1 3 0-16,3 0 0 15,7 0 1-15,7-7-4 16,4 1 0-16,0-6-3 16,7-4 0-16,3 0-9 15,-6 0 0-15</inkml:trace>
  <inkml:trace contextRef="#ctx0" brushRef="#br0" timeOffset="101581.7829">13307 12568 34 0,'-32'56'17'0,"-3"7"-13"0,24-44 22 16,-6 9-25-16,-12 10 0 15,5 2 0-15,-1-2 0 0,7-3-1 16,8-1 0-16,6 1-6 16,8-10 1-16,3-10-6 15,14-8 1-15</inkml:trace>
  <inkml:trace contextRef="#ctx0" brushRef="#br0" timeOffset="101763.8268">13416 12574 31 0,'7'-3'15'0,"-21"38"-8"0,11-20 23 0,-8 17-28 16,-3-1 1-16,0 7 0 15,-4 2 1-15,0 1-5 16,4 3 0-16,0 0 1 15,0-6 0-15,4 2-7 16,3-2 0-16,-1-13-5 0,8 0 0 16</inkml:trace>
  <inkml:trace contextRef="#ctx0" brushRef="#br0" timeOffset="102397.8218">13243 12863 22 0,'0'-7'11'0,"14"4"-6"15,-10 3 14-15,3 0-19 32,4 0 1-32,-1 0 0 15,4 3 1-15,-3-3-3 16,-1 4 1-16,-3 2 1 16,-3 0 1-16,-4 3-2 0,-7 4 0 15,-7-4-1-15,0 4 1 0,-4-4-1 16,0 7 1-16,-3-7-1 15,0-2 0-15,3-1 2 16,4-3 0-16,4-3 0 16,6-3 1-16,4-3-1 15,7 3 1-15,0-4-1 16,4 1 1-16,3 0-2 0,0 0 1 16,0-1-1-16,0 1 0 31,-3 3 0-31,-4 3 0 15,-3 3 0-15,-8 3 1 16,-3 1-1-16,-4 8 0 0,-3 4 0 16,-3 3 1-16,-5 0 0 15,1-3 1-15,4-4-1 16,3-2 1-16,7-4-1 16,3-6 1-16,8 1-1 15,3-4 1-15,3-4-2 0,4-2 0 16,0 0 0-16,0-3 0 15,4-4 0-15,-4 4 0 16,0 2 0-16,-3 4 1 16,-4 3-1-16,-7 10 0 15,-4 5 1-15,-3 10 0 16,0 0 2-16,-3 7 1 16,-1-4 0-16,1-3 0 0,3-3 0 15,7-3 1-15,0-10-2 16,3 1 0-16,4-7-5 15,4-6 1 1,3 0-9-16,3-7 1 16,1 4-6-16,3 0 0 15</inkml:trace>
  <inkml:trace contextRef="#ctx0" brushRef="#br0" timeOffset="102630.751">12986 13396 31 0,'-32'-7'15'0,"53"11"-4"16,-14-4 21-16,4 3-30 16,3 0 1-16,0 0-1 0,7 3 1 15,0-6-4-15,4 0 1 16,0-6-2-16,-4 3 1 15,-3 3-6 1,-4 0 0-16,-4 3-5 16,-10 6 0-16</inkml:trace>
  <inkml:trace contextRef="#ctx0" brushRef="#br0" timeOffset="102947.0667">12908 13568 20 0,'-21'10'10'0,"7"15"-1"0,10-22 11 16,1 0-17-16,3 3 1 0,-4-3 1 15,4 4 0-15,0-4-7 16,4-6 1-16,3-4 5 16,7-5 0-16,11-4-2 15,10-6 0-15,0 0-1 16,8 0 1-16,-5 0-1 16,1 0 1-16,0 0-1 0,0 4 0 31,-4 2 1-31,0 3 0 15,-3 1-1-15,-4 6 1 16,-7 9-1-16,-6 3 1 0,-8 10-1 16,-7 3 1-16,-7-1-4 15,-4 7 0-15,-3 1-5 16,-4 5 1-16,-3 0-6 16,-7 1 0-16,0-1-2 15,-4-6 1-15</inkml:trace>
  <inkml:trace contextRef="#ctx0" brushRef="#br0" timeOffset="103349.7761">12982 13675 18 0,'0'-10'9'0,"-3"17"-3"0,-1-7 16 0,1 0-20 15,6 3 0-15,-6 0 2 16,-4 6 1-16,0-2-6 16,-1-1 1-16,1 0 3 15,0 0 1-15,7-2-2 16,4-11 1-16,14-2-2 15,-1-4 1-15,8 1-2 16,3-1 0 0,4-9 0-16,0 4 1 15,-4-1-1-15,-3 3 0 16,-4 3 0-16,-4 4 1 16,-3 9 0-16,-3 6 1 0,-7 7-1 15,-4 6 1-15,-11 6 0 16,-10 9 1-16,-7 4 0 15,-1 3 1-15,1-7 0 16,7-2 0-16,3-7-1 16,8-3 1-16,3-7-2 0,7-2 0 15,3-7-1-15,8-6 1 16,3-3-4-16,7-6 0 16,4-7-5-16,-1-6 0 15,-2-3-7 1,-5-7 1-16,1 4-3 15,0 0 1-15</inkml:trace>
  <inkml:trace contextRef="#ctx0" brushRef="#br0" timeOffset="103617.5944">13215 13615 25 0,'-18'0'12'0,"-10"25"-4"0,18-22 21 16,-4 7-27-16,-11 2 0 16,0-2 0-16,-7 9 0 15,1 3-3-15,-1 0 0 0,4-4-1 16,3 1 0-16,0 0-3 15,4-10 1-15,7 1-1 16,3-4 0-16,1-3 1 16,3 0 1-16,3-3 5 15,4-6 0-15,4 9 3 16,3-6 0-16,3-3 0 0,8 0 0 31,17-7-1-31,4 0 0 16,0-5-3-16,3-1 1 15,-3-3-6-15,-4 0 1 16,-3 3-8-16,-4 10 1 16</inkml:trace>
  <inkml:trace contextRef="#ctx0" brushRef="#br0" timeOffset="104033.5487">12869 13966 28 0,'-35'41'14'0,"0"-6"-5"0,28-26 18 15,0 1-25-15,3 2 0 16,1-6 2-16,3 1 0 16,14-20-4-1,3-3 1-15,5-2 2 16,-1-1 0-16,0-3-1 16,7 3 1-16,4 3-1 31,0 1 0-31,-4 2-1 15,-3 4 0-15,-4-1 0 16,-4 4 0-16,-6 3 0 0,-8 6 1 16,-6 6 0-16,-8 7 0 15,-6 3 0-15,-4 3 1 16,3-3-1-16,4 3 0 0,3-4 0 16,4-5 0-16,4 3-1 15,6-10 1-15,11-3-2 16,0-3 1-16,8 0-2 15,-1-6 1-15,0 0-5 16,0-4 0-16,-3 4-7 16,-1 0 0-16,-6 9-5 0,-8 6 1 15</inkml:trace>
  <inkml:trace contextRef="#ctx0" brushRef="#br0" timeOffset="104482.9093">12742 14286 24 0,'-10'-3'12'0,"20"-3"0"16,-10 6 15-16,7-3-25 15,0 6 0-15,1 3 0 16,-1 4 0-16,0 2-3 16,3-2 0-16,1-1 2 31,-4 3 0-31,0 1 0 15,-7 0 0-15,-4-1-2 16,4-2 1-16,-7-1 0 16,-3 0 0-16,3 1-1 15,0-4 1-15,0 0-1 0,3-3 0 16,4 1 0-16,0-4 1 16,0 0 0-16,4 0 0 15,-1 0-1-15,1 0 1 16,-4 3 1-16,-4 3 1 15,-3 7 1-15,-4 2 0 16,1 7 1-16,-1 3 1 16,4 0 0-16,0-3 0 0,0 6-1 15,4 1 1-15,-1-4-3 16,4-6 1-16,0-7-2 16,4-2 1-16,3-7-3 15,3-10 0-15,4-5-6 16,8-4 0-16,2-6-8 15,4-3 0-15</inkml:trace>
  <inkml:trace contextRef="#ctx0" brushRef="#br0" timeOffset="104929.407">13130 14293 24 0,'-38'12'12'0,"-8"16"2"16,35-21 8-16,-3-1-19 15,0 3 0-15,3-2 0 16,8-1 0-16,13-6-5 15,5-3 1-15,6-4 3 32,7-5 0-32,0-1-2 0,0 4 1 15,-3-4-3-15,-7 4 0 16,-1 0-3-16,-6 9 0 16,-4 9-2-16,-11 4 1 15,-6 2 0-15,-8 4 0 16,-6 0 2-16,-5 0 1 15,1-4 5-15,0 1 0 16,3-3 2-16,8-1 1 0,6-2-1 0,7-1 1 16,4-3-1-16,7 0 0 15,4 1-1-15,3-4 0 16,0 3 0-16,4 0 1 16,-4 4 0-16,-3-1 1 15,-4 4 0-15,0 2 0 0,-11 1-1 16,1 3 0-16,-8 3-1 31,-3-3 0-31,-11 3-2 16,1-7 0-16,-1-2-6 15,0-7 1-15,4 0-8 16,3-9 1-16,4-6-4 0,0-7 1 16</inkml:trace>
  <inkml:trace contextRef="#ctx0" brushRef="#br0" timeOffset="105056.8986">12919 14562 31 0,'10'10'15'0,"26"5"-8"0,-26-12 25 16,4 1-31-16,4 5 1 0,0 4 0 16,3-4 1-16,-4 4-6 15,1-1 0-15,0 4-7 16,-4 6 1-16,-4 6-2 16,-10 3 0-16</inkml:trace>
  <inkml:trace contextRef="#ctx0" brushRef="#br0" timeOffset="105233.3446">12686 15036 37 0,'3'-6'18'0,"15"-10"-20"16,-7 10 35-16,3-1-33 16,7-2 1-16,4-7-1 15,3-3 0-15,0-3-6 0,4 4 1 16,0-7-6-16,3 9 1 15</inkml:trace>
  <inkml:trace contextRef="#ctx0" brushRef="#br0" timeOffset="105362.891">12859 14932 39 0,'-32'47'19'0,"-14"-6"-23"16,36-25 33-16,-5 6-29 15,1 3 0-15,0 6-7 31,0 4 0-31,4 2 0 16,-1 1 1-16</inkml:trace>
  <inkml:trace contextRef="#ctx0" brushRef="#br0" timeOffset="105734.8941">12707 15196 31 0,'-14'25'15'0,"0"47"-9"15,10-53 21-15,1 6-26 16,-1 6 1-16,-3-6 1 16,0 3 0-16,0-2-4 0,4-8 1 15,-1-11 2-15,4-4 0 32,0-9-1-32,4-7 0 15,3-3-1-15,0-6 1 0,0-3-1 16,3-3 0-16,4 0 1 15,4 0 1-15,3 3-1 16,0 3 1-16,1 9 1 16,-1 7 0-16,-4 9 0 15,-3 9 0-15,-3 10-1 0,-4 7 0 16,-3 5 0-16,-4 7 0 16,-7-7-1-16,0 1 0 15,-4-1-4-15,-3 4 0 16,0-7-7-16,0-6 1 0,3-9-6 15,8-7 0-15</inkml:trace>
  <inkml:trace contextRef="#ctx0" brushRef="#br0" timeOffset="106050.7431">12749 15415 29 0,'0'-6'14'0,"15"-10"-5"0,-8 10 18 15,3 0-27 1,4 3 0-1,4-4 1-15,0 4 0 16,-1 3-4-16,-3 3 0 16,-3 4-3-16,-4 5 1 0,-7 4-3 15,-4-1 0-15,-3 4 0 16,-3-3 0-16,-4 0 6 16,0-4 1-16,-1 4 6 15,1-7 1-15,4 1 4 16,-1-4 0-16,4 0 2 15,4-3 0-15,3 1-3 16,3-4 0-16,4 0-4 0,4 0 0 16,3-7-4-16,0-2 1 15,0-1-12-15,0 7 1 16,0 0-6 0,-7 3 0-16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29:09.38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13145 4989 17 0,'-4'-3'8'0,"-21"21"1"15,15-8 8-15,-8 12-15 16,-10 6 0-16,0 16 4 0,-1 6 1 16,5-6-7-16,6-3 0 31,7-4 4-31,4-5 1 15,0-4-1-15,7-3 0 16,4-9-2-16,10-4 0 0,4-9-3 16,6-9 1-16,8-3-7 15,3-10 0-15,-3-6-4 16,3-3 1-16</inkml:trace>
  <inkml:trace contextRef="#ctx0" brushRef="#br0" timeOffset="241.5611">13296 5274 27 0,'-10'44'13'0,"10"-16"-5"16,3-18 19-16,1-7-25 16,3 0 1-16,0-6 0 0,3-10 1 15,4-6-5-15,1 1 0 16,-1-8 4 0,-4 1 0-16,-3 0-1 15,-7 6 1-15,-3 4-1 0,-4 2 0 16,-4 1 0-16,1 5 0 15,-5 1-1-15,5 3 1 16,-1 0-6-16,4 0 1 16,4 3-10-16,3 0 1 15,10-3-1-15,4-4 0 16</inkml:trace>
  <inkml:trace contextRef="#ctx0" brushRef="#br0" timeOffset="654.3261">13547 5108 35 0,'-43'37'17'0,"8"1"-20"0,28-25 34 31,3-7-30-31,1 3 1 0,6-2-1 16,5-11 1-16,9-2-3 16,8-6 0-16,3-1 2 15,4 1 1-15,0-1-2 16,-1 0 0-16,-2 4 0 15,-8 3 1-15,-4 6-1 16,-6 3 0-16,-8 3 0 0,-3 4 1 16,-3-4 0-16,3 6 0 15,0 1 0-15,7-7 0 16,0-6 0-16,4-6 0 16,-1-3 0-16,4-1 0 15,0 1-1-15,1-4 0 16,-1 4 0-16,0 3 0 0,-4 2 0 15,-3 4 1-15,-3 4-1 32,-4-1 1-32,-4 0 0 15,1 3 1-15,-1 3-4 16,1-2 1-16,3-1-7 0,0-6 1 16,0 0-6-16,10-3 0 15</inkml:trace>
  <inkml:trace contextRef="#ctx0" brushRef="#br0" timeOffset="972.3004">13949 5095 30 0,'-21'25'15'0,"-4"-12"-11"0,21-10 23 0,4 0-26 16,0 0 0-16,4-3 1 15,3-3 0-15,7-3-3 0,0 0 0 16,0-4 2-16,0 1 0 15,1 3-1-15,2-1 1 0,-3 4-1 32,-3 3 0-32,0 3 1 15,-4 4 0-15,-7-1 0 16,0 0 1-16,0 4 0 16,-4 2 0-16,1 1 0 15,3-7 1-15,0 3-1 16,0-2 0-16,0-4-4 0,3 0 0 15,4 0-5-15,4-9 1 16,-1-1-7-16,4 1 0 16</inkml:trace>
  <inkml:trace contextRef="#ctx0" brushRef="#br0" timeOffset="1157.409">14213 5145 26 0,'0'10'13'15,"0"-7"-3"-15,0-3 18 0,0 0-25 16,7-3 1-16,-7 3 1 0,8-3 1 15,-1-4-7-15,0 1 0 16,0-3 4-16,-4 3 1 16,-3-1-2-16,0 7 0 31,-3-3-4-31,-1 0 1 16,4 0-8-16,0 3 0 15,4 0-4-15,10-3 0 0</inkml:trace>
  <inkml:trace contextRef="#ctx0" brushRef="#br0" timeOffset="1441.5048">14358 5076 34 0,'-18'29'17'0,"4"2"-13"0,11-15 29 16,-1-1-29-16,1 1 1 16,-4 0 0-16,7-7 1 0,3-6-8 15,1-12 0-15,3-4 5 16,3 4 0-16,4-4-3 31,4 1 1-31,0-1-1 16,3 1 0-16,4-1 1 15,-4 4 0-15,0 3 0 16,-3 2 1-16,-4 4 0 16,0 4 1-16,-4 2-1 15,-3 3 1-15,-7 4-1 0,-3 6 0 16,3-1-10-16,0 1 0 15,7 0-8-15,-7-6 0 0</inkml:trace>
  <inkml:trace contextRef="#ctx0" brushRef="#br0" timeOffset="2573.4577">15152 4826 22 0,'-32'6'11'0,"18"0"-7"16,7 0 11-16,-7 10-14 15,-7 6 1-15,-4 0 1 16,-3-3 0-16,3 0-4 16,4-4 1-16,3-2 1 15,8-4 1-15,3 1-2 16,7-1 1-16,3 0-1 15,4 4 0-15,0 3 0 16,4 6 1-16,-4-4 1 16,0 4 0-16,0 7 0 0,-4-1 1 15,-3 6 1-15,0-2 0 16,-3-1-1-16,-1 0 0 0,-3-2-1 16,0-7 0-16,0 0-5 15,0-7 0-15,4-8-8 16,3-7 1-1,7-10-2-15,3-2 1 16</inkml:trace>
  <inkml:trace contextRef="#ctx0" brushRef="#br0" timeOffset="2724.9547">15208 5117 26 0,'11'3'13'0,"-29"7"-15"15,11-1 24-15,-7 4-22 16,0 6 1-16,0 9 0 15,0-3 0 1,3 6-9-16,4-6 0 16</inkml:trace>
  <inkml:trace contextRef="#ctx0" brushRef="#br0" timeOffset="2855.5384">15113 5102 21 0,'-4'-29'10'0,"4"14"-3"0,0 15 11 0,0 0-18 16,0 0 1-16,0 0 0 15,8 0 0-15,2 0-4 16,8 3 1-16,-1 0-5 31,12 0 1-31</inkml:trace>
  <inkml:trace contextRef="#ctx0" brushRef="#br0" timeOffset="3240.3185">15452 5036 28 0,'-21'15'14'0,"-29"20"-7"0,36-26 23 15,-4 1-28-15,-3 5 1 16,0 4 0-16,7-3 1 0,3-4-6 0,8-2 1 16,3-1 3-16,3-6 0 31,4-3-2-31,8 0 1 15,-1 0-1-15,3-6 1 16,1 3-1-16,-4 3 1 0,0 3-1 16,-3 6 0-16,-1 4 0 15,-3 6 0-15,-3 3 0 16,-4 9 1-16,-7-6 0 16,0 7 0-16,-11 2 1 15,0-3 0-15,-3-2 0 16,-3-7 0-16,-1 0 0 15,-3-4 0-15,-1-2-2 0,8-3 0 16,4-7-5-16,3-3 1 0,10-9-7 16,8-10 0-16,13-12-3 15,8-10 0-15</inkml:trace>
  <inkml:trace contextRef="#ctx0" brushRef="#br0" timeOffset="3876.3389">15543 5105 23 0,'-3'19'11'0,"-11"6"-3"0,10-13 17 16,-3 1-22-16,-3 9 1 15,3-4 1-15,-1-2 1 0,5-3-8 16,3-10 1-16,3-3 4 16,8-13 0-16,0-2-2 15,3-1 1-15,0 0-2 16,4 1 0-16,-1 2 0 15,1 4 0-15,-4 2 0 16,0 7 1-16,-3 0 0 16,-4 3 1-16,-4 4 0 0,-3 2 0 15,-3 7 0-15,-1 3 1 16,-3 3-1-16,0 6 0 16,-4-3-2-16,1 3 1 0,-1-6-4 31,1 0 0-31,6-3-5 15,8-10 1-15,6-12-5 16,4-9 1-16,11-10-2 16,3-3 0-16,4-10 5 15,3 7 1-15,-3 3 7 0,-4 3 0 16,-10 3 6-16,-4 3 1 16,-3 4 2-16,-4 5 0 15,-7 7 0-15,-7 4 0 16,-4 5-3-16,-3 4 0 15,-4 2-1-15,8 1 0 0,6-4-2 16,4 1 0-16,4-4-1 16,3 1 0-16,3-7-1 15,1-3 1-15,3 0-2 16,4 3 1-16,-1-12-1 16,-3 9 0-16,-3 3 0 0,0 0 0 15,-4 9 0-15,-7-2 1 16,0 6-1-16,-4 6 0 15,-3-4 0-15,0 11 1 32,0-7-1-32,0-7 0 0,7-2-7 15,0-4 1-15,3-6-8 16,8-6 1-16</inkml:trace>
  <inkml:trace contextRef="#ctx0" brushRef="#br0" timeOffset="4042.3125">15998 5076 31 0,'8'-6'15'0,"2"0"-6"0,-3 3 18 0,0 0-25 16,0 3 0-16,4-7 0 15,-1 4 0-15,5-3-3 16,-1 0 0-16,0-1-3 16,0 1 1-16,0 0-8 31,-3 6 0-31</inkml:trace>
  <inkml:trace contextRef="#ctx0" brushRef="#br0" timeOffset="4224.3803">16129 4917 27 0,'-11'6'13'0,"1"28"1"0,10-31 15 16,-7 10-27-16,-4 12 0 15,-3 6 0-15,-4 13 1 16,4 3-4-16,0 4 0 0,4 2-2 15,-1-6 1-15,8-3-9 16,-1 0 1-16,8-13-1 0,6-15 0 16</inkml:trace>
  <inkml:trace contextRef="#ctx0" brushRef="#br0" timeOffset="4890.576">16133 5167 30 0,'0'13'15'0,"-8"25"-13"0,8-29 30 15,0 4-29-15,0 2 0 16,0 1 1 0,0-4 0-16,0 4-6 15,4-6 1-15,3-7 3 16,0-3 1-16,4-7-2 0,-1-8 0 16,4-4-1-16,4-6 0 15,3 3 0-15,0 6 1 16,1 0-1-16,-5 1 0 0,1 5 0 15,-4 4 0 1,-7 3-1-16,-3 6 1 0,-8 10 0 16,-7 2 0-16,1 10 0 15,-1-3 1-15,1 0-1 16,3-3 0-16,0-3 1 16,-1 0 0-16,1-4-2 0,4-3 1 15,3-5-3-15,7-8 1 31,4-5-3-31,3-3 1 16,7-1-3-16,-4 0 1 0,1 1 0 16,0 6 1-16,-4-1 1 15,0 1 0-15,0 6 2 16,-3 3 1-16,-4 3 2 16,0 1 0-16,-4 2 0 15,1-3 1-15,3 4 0 16,0-1 1-16,0 1 0 15,4-10 1-15,3 0-2 16,0-7 1-16,0 1-2 16,0-6 1-16,0-7-1 15,0 0 0-15,0-3-1 0,-3 3 1 16,-4 3-1-16,-3 4 0 16,-8 3 0-16,-3 5 1 15,-4 8 0 1,-6 8 0-16,-1 10 2 15,0 6 1-15,-3 4 1 0,7-1 0 16,-4 0 0-16,8 7 0 16,6-7-1-16,8-9 1 15,10-3-3-15,7-6 0 16,7-7-11-16,4-6 1 16,3-3-7-16,-3-10 0 0</inkml:trace>
  <inkml:trace contextRef="#ctx0" brushRef="#br0" timeOffset="9831.6418">16058 6187 54 0,'0'0'27'0,"64"-41"-26"0,-43 28 28 16,11 1-29-1,10-7 1-15,8-3 0 16,-1-3 1-16,-3 6-7 0,-11 0 0 15,-3 4-5-15,-11 11 1 16,-17 11-5-16,-12 5 0 16</inkml:trace>
  <inkml:trace contextRef="#ctx0" brushRef="#br0" timeOffset="10144.0853">16002 6309 12 0,'-49'56'6'0,"-15"10"7"15,57-56 2-15,-4 2-12 16,1-3 1-16,6-2 4 15,4-1 0-15,4-9-9 16,6-7 1-16,8-8 6 16,3-14 1-16,8 1-1 0,2-4 0 15,8 1-2 1,3-1 0-16,4 4-1 16,7 6 0-16,0 9-1 15,-4 7 0-15,-10 3-1 16,0 6 0-16,-11 6 0 15,-3 3 1-15,-7 1-1 16,-8 2 0-16,-3-2-1 0,-7 9 1 16,-7-1-5-16,-3 1 0 15,-4-6-7-15,-4-1 1 16,-7-2-5-16,1-7 0 16</inkml:trace>
  <inkml:trace contextRef="#ctx0" brushRef="#br0" timeOffset="10462.425">16203 6143 23 0,'0'-10'11'0,"4"17"-4"16,-4-1 14-16,0 3-17 16,-4 10 0-16,-3-3 2 15,0 2 0-15,0 8-8 16,0 5 0-16,0-3 5 16,0-3 1-16,3-3-4 15,4-9 0-15,4-4-4 16,3-6 0-16,3-9-2 0,1-13 0 31,7 0-1-31,-1-6 0 16,4-3 1-16,1-3 0 0,-1 6 4 15,-4 6 0-15,1 3 3 16,-7 7 0-16,-11 9 1 16,0 6 0-16,-4 3 0 15,-10 7 1-15,3-3-2 0,-3 2 1 16,0 1-2-16,0 6 0 15,0 0-4-15,-4 3 0 16,1 0-2-16,-4 0 0 0</inkml:trace>
  <inkml:trace contextRef="#ctx0" brushRef="#br0" timeOffset="11331.8023">16020 6506 13 0,'-14'4'6'0,"10"-20"1"16,4 10 8-16,4 2-14 31,3-2 1-31,3-6 1 0,8-1 0 15,3 1-4-15,4-7 1 16,3-3 1-16,0 6 1 16,7 0-1-16,-3 1 0 15,-4 8-1-15,-3-2 1 16,-7 6-2-16,-11 3 1 16,-14 6-1-16,-4 4 0 0,-3 5 0 15,-4 1 0-15,1 0 0 16,-4 6 1-16,3-7 0 15,-3 4 0-15,3-3 0 16,4-1 0-16,0-2 0 0,3-4 0 16,4 1 0-16,4-4 0 15,-1-3 0-15,4 3 0 16,0-2 0-16,4-8 0 16,-1 4 0-16,4-6 1 0,0 0-1 15,4 0 1-15,3-4 0 16,0-2 1-16,0 2-1 15,0 4 0-15,4-3 0 16,3-7 0-16,-3 7-1 16,-1-1 1-16,-2 1-1 31,-1 2 1-31,-7 7-1 16,0-3 0-16,0 3-1 0,-7 0 0 15,3-3-1-15,-3 3 1 16,0-6-2-16,0 6 1 0,-3-6 0 15,-4 3 0-15,0-1 1 16,-4 4 0-16,4 4 1 16,0 2 0-16,0 0 1 15,-4 0 0-15,4 4 0 16,0 2 1-16,0-2 0 0,-3 5 0 31,-1 1 1-31,1 3 0 16,-1 3 0-16,0 0 0 0,1 3-1 15,3-6 1-15,0-4 0 16,3-5 0-16,1-1-2 16,3-3 1-16,3 1-1 15,1-1 0-15,6-6 0 16,1-6 0-16,-1-1-1 0,5-2 0 16,6-4 0-16,0 1 1 15,0-1-1-15,-3 4 0 16,3 0-2-16,-11 2 1 15,1 1-1-15,-7 0 0 0,-8 3 0 16,4 3 0-16,-4 0 0 16,-6 3 0-16,-4 3 2 15,3 7 1-15,1-7-1 16,3 6 1-16,-1 1 0 16,1-1 1-16,0 1-1 31,0 0 1-31,0 2-4 15,0-2 0-15,4-4-7 0,3-3 0 16,7 1-1-16,14-4 1 16</inkml:trace>
  <inkml:trace contextRef="#ctx0" brushRef="#br0" timeOffset="11648.7118">16715 6108 29 0,'-11'3'14'0,"-7"19"-9"16,15-12 29-16,-4 5-32 15,0 4 1-15,0-3 2 16,3-4 0-16,4 4-6 16,7-3 0-16,4-4 5 15,3-6 0-15,4 3-1 16,-1-2 0-16,8-4-2 15,0-4 1-15,3-8-1 16,-3 2 1-16,-1-2-1 16,1-4 1-16,-7 1-2 0,-1 2 1 15,-10 0-5-15,-3 1 0 16,-4-1-7-16,-4 7 1 16,-3-3-5-16,4 6 0 15</inkml:trace>
  <inkml:trace contextRef="#ctx0" brushRef="#br0" timeOffset="11831.1286">16813 6080 29 0,'-35'22'14'0,"21"-3"-7"15,7-7 22-15,0 7-28 16,-4 6 1-16,1 6-1 16,-1 7 1-16,1 3-3 15,-1 0 1-15,0-4-3 16,4-2 0-1,0-4-5-15,0-6 1 16,0-3-4-16,4-12 1 0</inkml:trace>
  <inkml:trace contextRef="#ctx0" brushRef="#br0" timeOffset="12015.6371">16609 6475 21 0,'-11'6'10'0,"1"26"-3"0,6-17 17 16,1 10-19-16,-1-6 0 15,4 0 3-15,4 0 1 16,3-3-10-16,3-7 0 0,4-6 7 15,4 0 1-15,0-3-3 16,3-6 1-16,3-7-3 16,8 1 1-16,0-7-8 31,0-3 0-31,-4 3-10 16,4 0 1-16</inkml:trace>
  <inkml:trace contextRef="#ctx0" brushRef="#br0" timeOffset="12240.7933">17106 6202 44 0,'-7'-6'22'0,"21"-19"-18"0,-7 15 33 0,7-2-36 15,4 3 0-15,7-1 0 16,-1-6 1-16,5 1-2 15,9-4 0-15,1 3-4 16,-3 1 0-16,-1 2-8 16,-3 4 1-16,-1 2-3 15,-10 7 0-15</inkml:trace>
  <inkml:trace contextRef="#ctx0" brushRef="#br0" timeOffset="12392.237">17367 6071 25 0,'-49'25'12'0,"31"-10"-6"0,15-5 19 15,-4 5-25-15,-4 7 1 16,0 0 0 0,1 10 0-16,-1 15-3 15,1-10 0-15,-1 4-5 16,1 0 0-16,2 0-2 0,1-7 1 16</inkml:trace>
  <inkml:trace contextRef="#ctx0" brushRef="#br0" timeOffset="12696.8308">17141 6350 22 0,'-10'-44'11'0,"24"19"0"0,-7 18 19 0,4 1-28 15,3 0 1-15,0 0 0 16,3 2 1-16,1 4-6 16,0 0 1-16,-4 4 3 15,-4 5 0-15,1 3-1 16,-7 7 0-16,-8 6-1 15,-3 7 1-15,-4 2 1 16,-3 7 0-16,-3-3 1 16,3-10 0-16,-1 0 0 15,5 0 0-15,3-12 0 16,3-3 1-16,4-13-2 16,11-7 0-16,3-8-5 15,7-14 0-15,4-5-5 0,10-7 0 16,4 0-7-16,-4-3 1 15</inkml:trace>
  <inkml:trace contextRef="#ctx0" brushRef="#br0" timeOffset="13098.704">17625 6080 17 0,'10'-22'8'0,"-3"31"7"0,-7-2 3 0,-3-1-15 16,-4 10 0 15,-18 21 5-31,0 7 0 16,4-3-10-16,0 0 1 15,3-7 5-15,4-6 0 16,7-9-1-16,4-9 0 16,3-7-3-16,3-19 1 15,11-3-1-15,4-3 0 0,3-3 0 16,0-6 1-16,1 3-1 16,-1 3 0-16,0 6 0 15,-3 3 1-15,-4 4 0 16,-4 5 1-16,-6 7 0 15,-4 7 1-15,-7 5 0 16,0 7 1-16,-4-3-1 16,0 9 1-16,-3 6-1 15,0 0 1 1,0-2 0-16,4-4 0 16,3 3-1-16,-1-6 1 0,5-3-2 15,3-4 1-15,7-5-2 16,0-7 1-16,4 0-6 15,-1-12 0-15,4 2-13 16,7 1 1-16,1 6-2 16,-1-6 0-16</inkml:trace>
  <inkml:trace contextRef="#ctx0" brushRef="#br0" timeOffset="13633.5154">18016 6108 30 0,'-46'6'15'0,"29"13"-7"16,17-19 22-16,7 3-30 15,3 1 1-15,8-1 0 16,7-3 1-16,7-7-2 0,-1-2 0 16,1 0-1-16,7-1 0 0,-4-2-5 15,0-1 1-15,-6 1-6 16,-5 2 0-16</inkml:trace>
  <inkml:trace contextRef="#ctx0" brushRef="#br0" timeOffset="13784.6334">18292 6014 29 0,'-22'-6'14'0,"1"15"-3"0,14 1 21 15,-7-1-30-15,-4 4 1 16,-10-1 2-16,-7 10 0 16,-7 6-6-16,-4 4 0 15,0-1 1-15,7 7 1 16,7-4-8-16,4-3 1 16,14-9-7-16,7-6 0 15</inkml:trace>
  <inkml:trace contextRef="#ctx0" brushRef="#br0" timeOffset="13947.2597">18062 6208 30 0,'-21'10'15'0,"14"12"-10"0,3-16 21 16,-3 13-25-16,0 3 1 16,-3 3 0-16,-1 6 0 15,1 4-3-15,-5-1 0 0,5-2-3 16,6-7 0-16,4 0-6 15,14-6 0-15</inkml:trace>
  <inkml:trace contextRef="#ctx0" brushRef="#br0" timeOffset="14260.9738">18147 6321 12 0,'7'-53'6'0,"7"44"8"16,-10 2-1-16,3-5-13 15,3-1 0 1,4 1 0-16,4-4 1 15,0 0-1-15,-1 1 0 16,1 2 0-16,-4 4 1 0,-3 3-1 16,-4 9 0-16,-11 6 0 15,-3 7 0-15,-4-1 1 16,-3 4 1-16,0 3 2 16,0 6 1-16,4-3 1 0,-1 1 0 15,4-4 2-15,0-4 0 16,3 1-1-16,1-3 0 31,3 0-3-31,3-1 0 0,1-2-1 16,6-4 0-16,1-6-3 15,7-6 1-15,3-6-8 16,4-7 0-16,6-6-7 16,15 3 0-16</inkml:trace>
  <inkml:trace contextRef="#ctx0" brushRef="#br0" timeOffset="14815.5613">18898 5970 41 0,'-24'6'20'0,"-22"10"-19"15,35-3 30-15,-3 2-30 0,-4 1 0 0,1-3 4 16,3-1 0-16,3 4-6 0,0-1 0 31,4 1 3-31,4 3 1 16,3 3-1-16,0 0 0 15,0 0-1-15,0 3 0 16,-4 9 0-16,1-9 0 16,-4 4 0-16,0-1 1 0,-4 0-3 15,-3 4 1-15,-4-14-5 16,8 1 1-16,-1-9-4 15,4-14 0-15,7-5-1 16,7-13 0-16,7-6 1 16,0 3 1-16,4-3 3 15,0 2 1-15,3 4 4 16,0 1 1-16,4-1 2 0,-4 6 0 16,0 3 0-16,-3 4 1 0,-1 3-1 15,-6 3 1-15,-4 6-2 31,-10 6 0-31,-5 0-2 16,-2 4 1-16,-4 9 0 16,0 6 1-16,0-3 0 15,-1-3 0-15,5-3-1 16,3 0 1-16,3-7-1 16,1-5 0-16,3-7-1 15,7-7 0-15,7-8-5 0,4-4 0 16,6-3-6-16,4-3 0 0,1-6-4 15,9-4 0-15</inkml:trace>
  <inkml:trace contextRef="#ctx0" brushRef="#br0" timeOffset="15163.7909">19188 5958 27 0,'14'-10'13'0,"-14"4"-5"16,-4 9 19-16,-3 10-24 16,-3-1 1-16,-5 1 3 0,-6 9 1 15,4 0-9-15,-5-4 0 16,5 4 6-16,3 0 0 15,3 0-1-15,4 0 0 16,0 0-3-16,-4 0 1 16,4-3-1-16,-3 3 0 0,3 12 0 31,0-5 0-31,-4 5-1 16,0-9 0-16,4 3-3 15,0-2 0-15,0-11-3 16,4-12 0-16,3-3-2 15,0-12 1-15,0-7 0 0,7-6 0 16,3 3 2-16,12-3 1 16,6 3 2-16,0 0 1 0,0-3 0 15,4 6 1-15,-4 3 0 16,0 1 0-16,-3 2-5 16,-4 1 0-16,-3 5-3 15,0 4 1-15</inkml:trace>
  <inkml:trace contextRef="#ctx0" brushRef="#br0" timeOffset="15301.4409">19255 6190 27 0,'-15'12'13'0,"-6"13"-3"15,14-15 24-15,-7 12-31 0,-3 12 0 16,-8 13 1-16,-10 7 0 16,6 2-7-16,5-9 1 31,6-3-9-31,11 3 1 15</inkml:trace>
  <inkml:trace contextRef="#ctx0" brushRef="#br0" timeOffset="15851.8545">19427 6102 37 0,'25'-13'18'0,"17"20"-15"0,-27-14 22 0,16 1-25 16,12-10 1-16,3 4 0 15,-4-7 1 1,14-12-9 0,-6 6 0-16,-11 6-3 15,-11 3 0-15</inkml:trace>
  <inkml:trace contextRef="#ctx0" brushRef="#br0" timeOffset="15998.7308">19819 5980 27 0,'-21'25'13'0,"-53"25"-12"16,53-41 18-16,-15 10-19 31,1 9 1-31,3 4 1 16,1-4 0-16,2 6-7 0,8-2 1 15,7-4-3-15,7-9 0 16</inkml:trace>
  <inkml:trace contextRef="#ctx0" brushRef="#br0" timeOffset="16367.8066">19703 6118 29 0,'3'15'14'0,"-20"26"-9"16,13-25 23-16,-7 9-25 15,-3 12 0-15,-10 7 1 0,-1 10 1 16,0 5-7-16,1-9 1 16,-1-3 3-16,4-3 1 15,3-12-3 1,7-7 1-16,4-10-2 15,7-8 1-15,0-7-2 16,11-22 1-16,3-16-1 16,11-15 1-16,7-4-1 15,6 1 0-15,5 3 1 16,-5 6 0-16,-2 6 1 16,-8 6 0-16,0 16 0 0,-7 10 1 15,-3 12 0-15,-4 7 1 16,-3 8 0-16,-4 17 0 0,-7 9-1 15,-4 9 1-15,-6 7-3 16,-4-7 1-16,-1 3-6 16,-2 1 0-16,-1-13-5 15,4-7 0-15</inkml:trace>
  <inkml:trace contextRef="#ctx0" brushRef="#br0" timeOffset="16635.7837">19731 6462 20 0,'17'-31'10'0,"19"19"-2"0,-29 5 9 0,3 1-14 16,1 0 0-16,0 3 0 15,-1 6 1-15,-3-3-5 16,0 6 0-16,-3 3 4 16,-8 7 1-16,-3 3-1 15,-7 0 1-15,-4 3 0 16,-3 0 1-16,0-4 0 0,3-5 0 15,8 3-1-15,6-4 0 16,8-9-2-16,10-3 1 16,4-6-5-16,3-6 0 15,7-14-7-15,7-2 0 16,4-3-5-16,0 6 1 0</inkml:trace>
  <inkml:trace contextRef="#ctx0" brushRef="#br0" timeOffset="16916.175">20288 6190 33 0,'-17'3'16'0,"-15"3"-12"0,18-3 25 16,-7 7-27-16,-4-1 1 15,0 10 1-15,1 6 0 16,2 0-5-16,5 3 1 31,6 0 3-31,4 4 0 16,4-4-1-16,-1 0 1 15,4-6-1-15,-4 0 0 0,4 0 0 16,-3 0 0-16,-4 0-1 16,-4 3 1-16,-3-6-1 15,0-3 1 1,-4-4-1-16,4-2 0 0,0-4-2 16,4 0 0-16,-1-3-7 15,8 0 0-15,3-9-7 16,10 6 0-16</inkml:trace>
  <inkml:trace contextRef="#ctx0" brushRef="#br0" timeOffset="17280.1231">20412 6268 34 0,'-18'-9'17'0,"8"12"-13"16,6 0 23-16,-7 9-24 15,-3 10 0-15,-7 10 4 31,3 5 1-31,1-2-10 16,10-4 1-16,7-6 5 16,7-6 1-16,7-13-3 0,0-9 1 0,4-6-2 15,-1-4 0-15,5-9-1 16,2-3 1-16,1-3-1 16,0 3 0-16,-8 3 0 0,-3 6 0 31,0 4 0-31,-7 2 1 15,-7 10 0-15,0 4 0 16,-3 11 0-16,-4 4 1 16,-4 3-1-16,4 6 0 0,-3-3 0 15,3 4 0-15,0-11-6 16,7-2 0-16,3-10-7 16,11-9 1-16,4-3-5 15,3-10 0-15</inkml:trace>
  <inkml:trace contextRef="#ctx0" brushRef="#br0" timeOffset="17618.7309">20863 6190 34 0,'-10'12'17'0,"-26"20"-14"16,29-26 28-16,-7 6-29 0,4 1 1 0,-1-4 0 16,4 1 1-16,3-4-5 31,8-3 1-31,3 0 2 15,0-3 1-15,7-6-3 16,4 0 1-16,3-4-1 16,0 1 1-16,0 0-2 0,1-7 1 15,-1 6-1-15,3 1 0 16,-6 3 1-16,-4 3 0 16,-3 6 0-16,-4 3 1 15,-7 3 0-15,-4 7 0 0,1 6 0 16,-4-3 1-16,3 0-1 15,1-4 1-15,-1 1-3 16,4-7 0-16,0-2-6 0,0-7 1 16,4-3-8-1,3-4 0-15</inkml:trace>
  <inkml:trace contextRef="#ctx0" brushRef="#br0" timeOffset="17813.8918">21131 6158 30 0,'-3'7'15'0,"-11"18"-11"0,10-16 18 0,-3 7-20 16,-3 6 0-16,-5 15 0 15,1 7 1-15,0 3-4 16,-3 3 0-16,-1 1 2 31,4-11 0-31,0 4-6 16,3-6 1-16,4-7-6 15,4 1 0-15</inkml:trace>
  <inkml:trace contextRef="#ctx0" brushRef="#br0" timeOffset="18051.3097">21071 6293 19 0,'7'-31'9'0,"11"25"4"0,-14 6 8 0,3 0-18 16,0 0 1-16,3 0 1 15,-3 0 1-15,0 3-7 0,-3 0 1 16,0 9 4-16,-8-2 1 31,-3 5-3-31,-4 4 1 16,1 3-1-16,-4 0 0 16,0-6-4-16,3-4 0 15,4-2-6-15,3-10 0 0,4-6-4 16,7-7 0-16</inkml:trace>
  <inkml:trace contextRef="#ctx0" brushRef="#br0" timeOffset="18229.9768">21371 6017 30 0,'7'22'15'0,"0"-19"-7"0,-7 7 24 0,-3-1-30 16,-4 7 0-16,-7 3 0 15,-4 6 1-15,-7 3-4 16,-3 10 1-16,0 2 0 31,0 14 0-31,3-7-9 0,0 0 1 0,8 0-4 31,6-7 1-31</inkml:trace>
  <inkml:trace contextRef="#ctx0" brushRef="#br0" timeOffset="18538.1417">21456 6246 38 0,'3'-6'19'0,"15"-13"-22"0,-11 13 35 16,0-4-30-16,4-2 0 0,-4-1 1 0,3 1 1 15,-3-1-5-15,-3 1 1 16,-8 2 2-16,1 7 1 16,-8 6-2-16,1 7 1 15,-8 5-1-15,-7 7 1 16,-3 3-1-1,4 0 1-15,2 7 0 16,5 2 0-16,10-5-1 16,0-8 1-16,7 8-1 15,0-7 1-15,10-7-3 16,8-2 1-16,3-7-5 16,0-6 0-16,7-6-7 15,1-4 0-15,2 4-3 0,1-3 0 16</inkml:trace>
  <inkml:trace contextRef="#ctx0" brushRef="#br0" timeOffset="19017.9294">21865 6180 34 0,'-42'32'17'0,"-8"2"-21"15,40-18 29-15,-4-1-23 16,0 7 1-1,0 0 0-15,3-6 1 16,0 0-6-16,4-7 1 16,4-6 3-16,3-9 0 15,7-10-1-15,3-2 1 16,15-8-1-16,7-5 0 0,7 0 1 16,3 2 1-16,-3 8-1 15,-4 2 0-15,4 6 0 16,-7 4 1-16,-1 6-1 0,-6 6 0 15,-4 3-1-15,-3 3 1 16,-8 4-1-16,-2 6 1 16,-12 0-1-16,-7 3 0 15,-24 25-1 1,-7-7 0-16,-1-2 0 31,-2-7 0-31,13-2-1 16,7-4 1-16,11-10 0 15,3 7 0-15,11-9 1 16,8-7 0-16,9-3-1 16,4-9 1-16,8-7 0 0,-5-2 0 15,8-7-5-15,-4-3 0 16,0-3-7-16,-3-1 1 16,0 4-5-16,-8-3 1 0</inkml:trace>
  <inkml:trace contextRef="#ctx0" brushRef="#br0" timeOffset="19187.6773">22105 5879 37 0,'-18'7'18'0,"11"18"-12"15,4-16 31-15,-4 13-33 16,-4 16 0-16,-10 12 1 16,-14 22 1-16,-15 31-8 15,-13 23 0-15,-8 15 1 0,-6 38 0 16,3-7-13-16,0 32 0 15</inkml:trace>
  <inkml:trace contextRef="#ctx0" brushRef="#br0" timeOffset="27065.9231">15099 7234 10 0,'0'-3'5'0,"0"3"3"0,0 0 6 16,0 0-13-16,0 0 1 16,0 0 0-16,0 0 0 15,0 0-3-15,3 0 1 16,1-3 2-16,3 3 0 16,-3 0-1-16,3 3 1 15,0 0-1-15,0 0 0 0,0 3 0 16,0 4 1-16,3-1-2 15,-3 4 1-15,1-1 1 0,-1 4 0 32,7 3 0-17,-4-4 0-15,4 4-1 16,4-6 1-16,-4-1 0 16,4-2 0-16,-1 2-2 15,1-5 1-15,3-7-1 0,-3-4 1 16,-1-2 0-16,5 0 0 15,-1-4-1-15,7-2 1 16,-3-4-1-16,-1 1 1 16,-2-1-1-16,-1 0 0 15,-4 4 0-15,1 2 0 0,-4 1 0 16,-3 3 0-16,-1 2 0 16,1 4 0-16,-4 4 0 15,4-1 0-15,-4 0 0 16,3 3 1-16,-3 0-1 15,4 4 0-15,-1-1 0 16,8-3 1-16,0 1-1 0,-4-1 1 31,7 0-1-31,4-3 1 16,-1-3 0-16,1 0 0 16,3-3-1-16,-3 0 1 15,-4-3-1-15,-3 0 1 0,3-1-1 16,-7 4 0-16,-3 0 0 15,-1 0 0-15,-3 0 0 16,0 0 1-16,0-1-1 16,4 1 0-16,-4 0 0 15,4 0 0-15,-1 0-1 16,1 3 1-16,-1 0 0 0,1 3 0 16,0 0-1-16,-1 3 1 15,-3 1 0-15,0-1 0 16,0-3 0-16,0 0 1 0,0 0-1 15,0 1 1-15,4-1-1 16,3-3 1-16,0 0 0 31,0-3 0-31,4-4-1 16,7 1 1-16,-1 0-1 0,5-1 1 16,-8 1-1-16,0 3 0 15,-3 0-1-15,3 0 1 16,-4 3 0-16,1 0 0 15,-4 3-1-15,0 0 1 0,4 3 0 16,-4-3 0-16,0 1 0 16,0 2 0-16,-3-3 0 15,-1 0 0-15,1 0 0 16,3-3 1-16,0 0-1 16,0-3 0-16,0 0 0 15,1 0 1-15,-1 0-1 0,3-4 1 16,1 4-1-16,0-3 1 15,-1 3-1-15,1 0 1 16,-1 3-1 0,-2 0 0-16,-1 3 0 15,0 0 1-15,0 0-2 16,7 0 1-16,0 0 0 16,0 1 0-16,4-1 0 15,0 0 1-15,3-3-1 16,4 0 0-16,3 0 0 0,-7 0 1 15,-3-3-1-15,3 0 1 16,0-1-1-16,1 1 0 16,-1 3 0-16,-3 0 0 15,-1 3 0-15,-3 1 0 0,1 2-1 16,-5 0 1-16,1 4-1 16,-1-1 1-16,-2 0 0 15,2 1 0-15,11-1 0 16,1-3 0-16,6 4 0 15,7-7 0-15,-3-3 1 16,0-3 0-16,3-3-1 0,4-4 1 16,0-5 0-16,0-1 0 15,0 0 0-15,7 0 0 16,-4 1-1-16,4 2 0 16,3 4-1-16,-10-1 1 15,-3 1-1-15,-5 3 1 31,-6-1-2-31,-4 1 1 0,-3 3 0 16,-4 3 1-16,-3 0-1 16,-1 3 1-16,1 0 0 15,0 0 0-15,-1 1 0 0,1-1 1 16,3 0-1-16,0 0 0 16,1 0 0-16,-1 0 0 15,0 0 0-15,7 4 1 0,4-1-2 16,-4 0 1-16,4 1 0 15,0-1 0-15,-1 0 0 32,1 3 0-32,-4-2 0 0,0-1 0 0,1 0-1 31,2 1 1-31,1-1 0 16,0 0 0-16,0 0-1 15,-1 1 1-15,1-1-1 0,7 0 1 16,3 0 0-16,-3 1 0 15,3-4 0-15,1 3 0 0,-4 0 0 16,-4-6 1-16,0 0 0 16,0-3 0-16,1 0-1 15,3-3 1-15,3 0-1 16,-3-1 1-16,14 1-1 16,-1 0 0-16,1 3 0 15,0 0 0-15,-7 3-1 0,0 0 1 16,-4 3 0-16,1 0 1 15,-1 0-1-15,0 0 0 32,1 0 0-32,3-3 0 0,-1 3 0 15,5-3 0-15,-1 0-1 16,4 0 1-16,-7-3-1 16,-4 0 1-16,1-3-1 15,-5-4 1-15,1 4-1 16,-3-3 1-16,-1-1-1 15,4 1 1-15,-8 3 0 0,1-1 0 16,3 1-1-16,4 0 1 16,4 3 0-16,-1 0 0 15,4-1 0-15,-4 4 0 16,0 0-1-16,1 0 1 16,-4 4 0-16,3-1 0 15,-3 0 0-15,-1 0 0 0,-2 0 0 16,3 0 0-16,3 3-1 15,4 1 1-15,0-1 0 16,-1 0 0-16,-2 1 0 16,-4-1 0-1,-4 0 0-15,0 0 0 16,0 1 0-16,-3-4 1 16,0 0-1-16,3 0 0 0,-3 0 0 15,0-3 1-15,0 0-1 16,3 0 0-16,0 0 0 15,4 0 1-15,3-3-1 16,-3 0 0-16,0-3 0 16,-4-4 0-16,7 1-1 0,1-1 1 15,3 1 0-15,-1 0 0 16,1 2 0-16,4 1 0 16,3 6-1-16,-4 0 1 15,0 0-1-15,1 0 1 16,-4 0 0-16,14 0 1 0,7-3-1 15,10 0 0-15,15 0 0 32,0-4 1-32,-1 1-1 15,5-3 0-15,-12 2 0 16,5 4 0-16,-1 0 0 16,-4 0 0-16,-2 0 0 15,-5-3 0-15,-10 2-2 16,0 1 0-16,-7 3-6 0,-3 0 1 15,3 7-5-15,-4 2 1 0</inkml:trace>
  <inkml:trace contextRef="#ctx0" brushRef="#br0" timeOffset="48742.8724">15011 11546 8 0,'-4'-13'4'0,"4"13"1"0,0 0 5 0,0 0-7 15,4 3 0-15,3 3 2 16,0 4 1-16,3 2-8 16,1 4 1-16,3 0 4 0,0-4 1 15,11 1-2-15,3-4 1 16,7 1-2-16,4-1 1 31,7-3 0-31,-4-2 1 16,8-4-1-16,-1 0 0 0,8 0 0 15,-4 0 0-15,3 0-1 16,-3 0 1-16,0 0-1 16,-7 3 0-16,-4 3 0 15,-3 0 1-15,-4 0-1 16,-3 1 1-16,0-1-1 0,3-3 1 16,7 0-1-16,-3-3 1 15,3 0-2-15,1 0 1 16,-1 0-1-16,4 0 1 15,3 3-1-15,4 1 1 0,-3-1-1 16,-1 0 0-16,-3 0 0 16,3 0 0-16,-6 0 0 15,2 0 1-15,-2 1-1 16,3-1 0-16,6 0 0 31,8 3 1-31,4-3-1 16,-8 0 1-16,1-3-1 0,-4 0 1 15,0 3-1-15,3 1 1 16,-3-4-1-16,7 3 1 16,4-3-1-16,-4 0 0 0,-1-3 0 15,-2-4 1-15,-8-2 0 16,1-4 0-16,-1-2 0 16,0 2 0-16,-3-3-1 15,-3 7 1-15,-5-3-1 16,1 2 0-16,-3 4-1 15,-1 3 1-15,-3 6-1 0,3 0 0 16,-3-3 0-16,3 3 1 16,0-3 0-16,-3 0 0 15,0 0 0-15,6 0 0 0,1 0 0 32,4 0 1-32,2 0-1 15,8 0 0-15,4 0 0 16,6 0 0-16,-6 3 0 15,-8-3 0-15,-3 3 0 16,0 1 0-16,0 2 0 0,0-3 0 16,-1 3 0-16,8-3 1 15,7-3 0-15,11 0 0 16,-4 0 0-16,-7-6 0 16,0 3 0-16,-4 0 0 0,1 0-1 15,-4 0 1-15,3-4-1 16,8 4 0-16,3 3 0 15,-4-3 0-15,1-6 0 16,-4-1 0-16,0 1 0 16,0-4 0-16,3 4 0 0,8-1 0 15,-1-2 0-15,1 2 1 16,-8 1-1-16,1 3 0 31,-8-1 0-31,1 4 0 16,-4 3 0-16,-4 3 0 0,-7-3 0 15,4 4 0-15,0-4 0 16,0 3 0-16,0-3 0 16,-4 0 0-16,4 0 0 15,-7-7 1-15,0 1-1 16,-4 0 0-16,0 0 0 16,4-4 1-16,-7 1-1 0,-1 3 0 15,1-7 0-15,0 1 0 16,-4 2 0-16,7-2 0 15,4-1 0-15,0 4 0 16,0-1 0-16,0 4 0 16,-1 0-1-16,-6-1 1 15,3 1 0-15,1 0 0 16,-1 0 0 0,0 2 0-16,4 8 0 15,-4 2 0-15,1 3-1 16,2 1 1-16,1-1 0 0,4 4 0 15,-1-1 0-15,4 4 0 16,0-4 0-16,-4-2 0 16,7-1 0-16,-3-3 0 15,0-2 0-15,0-4 1 0,-4-4-1 16,8 4 0-16,-1-3 0 16,4-3 1-16,3 3-1 15,-3-6 1-15,0-1-3 16,0 1 1-16,0 2-2 15,0-2 1-15,-4 3-4 0,4-1 0 16,0 1-7-16,7 12 1 16,0 4 0-16,7-7 0 15</inkml:trace>
  <inkml:trace contextRef="#ctx0" brushRef="#br0" timeOffset="90273.2779">11183 9790 26 0,'-11'-32'13'16,"22"-12"-2"-16,-4 26 14 0,7 2-23 0,4 0 1 15,10 4-1-15,4-1 1 16,3 1-4-16,7-1 1 16,1 0 2-16,-1 1 1 15,-10 2-6 1,0-2 0-16,-4-1-5 16,-7 1 0-16,-3-4-3 15,-8 4 0-15</inkml:trace>
  <inkml:trace contextRef="#ctx0" brushRef="#br0" timeOffset="90611.6175">11451 9363 21 0,'-17'38'10'0,"-1"31"-6"0,11-44 16 16,3 12-19-16,-3 17 1 16,-3 12 2-16,-1 6 1 15,-3-3-6-15,-4 3 1 16,1-6 3-16,-1-4 0 0,-3 4-2 15,0-9 1-15,0-1-1 16,-1-12 1-16,1-9-1 0,0-4 1 16,0-9 0-16,3-10 1 15,4-5 0-15,4-7 1 16,2-7-1-16,1-5 0 16,4-10-1-1,6 0 0-15,4-3-1 16,4-3 1-16,7-1-3 15,3-5 1-15,4-1-6 16,6 10 1-16,8-6-8 16,7-4 1-16,-4 4-2 15,-3-10 1-15</inkml:trace>
  <inkml:trace contextRef="#ctx0" brushRef="#br0" timeOffset="90793.3103">11628 9605 20 0,'-8'-16'10'0,"12"13"-3"0,-4 3 17 0,0 0-20 15,4-7 0-15,3-2 1 16,0 0 0-16,7-4-7 16,3-3 0-16,1-2 5 15,3 2 0-15,0 3-7 16,4-2 1-16,0-1-5 16,-1 0 1-16,-2 1-3 15,-5-4 0 1</inkml:trace>
  <inkml:trace contextRef="#ctx0" brushRef="#br0" timeOffset="91078.557">11829 9366 22 0,'-22'35'11'0,"1"24"-8"0,14-37 19 0,0 10-19 15,-3 18 0-15,3 6 2 16,-4 4 0-16,7-1-7 16,1-5 1-16,3-10 4 0,3-10 1 15,5-6-3-15,-1-6 1 16,3-3-5-16,1-9 1 15,-1-1-3-15,1-3 0 16,-1-6-1-16,-6 0 0 16,-4 0-1-16,0-6 1 15,-4 3 4-15,-3 0 0 0,-3 0 3 32,-1-1 1-32,-3-2 0 15,-3 3 1-15,2 0-1 16,-2-3 1-16,3-7-2 15,0-3 1-15,-1-2-8 0,5-4 0 16</inkml:trace>
  <inkml:trace contextRef="#ctx0" brushRef="#br0" timeOffset="91226.6335">11783 9357 20 0,'14'-41'10'0,"4"25"-3"15,-11 13 13-15,0 3-18 16,7 3 1-16,0 4 0 15,3 5 0-15,1 4-6 16,10 6 0-16,1-6-4 0,6 5 0 16</inkml:trace>
  <inkml:trace contextRef="#ctx0" brushRef="#br0" timeOffset="91592.644">12315 9354 37 0,'-21'9'18'0,"-7"26"-17"15,21-26 32-15,-4 10-32 32,1 6 0-32,-1 6 1 15,4-3 1-15,4 10-3 16,3 0 1-16,3-4 1 0,1-2 0 15,3-4 0-15,0 0 0 16,3-6 0-16,5-9 0 16,-1-7 0-16,3-6 0 15,4-10-1-15,8-2 1 0,2-10-1 16,1-3 1 0,3 0-1-16,-3 0 1 15,-7 0-1-15,0-1 0 16,-4 1-1-16,-4 3 0 15,-2 0-5-15,-5 7 0 16,-3 2-6-16,-3 1 1 16,-1 5-6-16,-3 1 0 0</inkml:trace>
  <inkml:trace contextRef="#ctx0" brushRef="#br0" timeOffset="91790.5637">12460 9272 30 0,'-7'13'15'0,"-11"46"-12"16,8-40 22-16,-4 12-25 16,0 10 1-16,-1 13 0 0,1 11 1 0,0 1-2 15,0 6 0-15,0-9-2 16,3-6 0-16,1-4-4 16,-1-9 1-16,4-7-5 15,0-2 1-15</inkml:trace>
  <inkml:trace contextRef="#ctx0" brushRef="#br0" timeOffset="92029.3652">12210 9968 27 0,'-11'22'13'0,"4"3"-10"0,3-12 22 0,1 3-21 16,3 2 0-16,3-2 3 15,5-3 0-15,2-4-8 16,8-6 1-16,3-6 5 15,0-3 1-15,0-7-3 16,4-2 1-16,10 2-2 0,-3-3 1 16,0-3-2-16,-1 4 1 15,-6-1-5-15,-4-3 1 16,-3 4-7-16,0-1 1 16,-4 3-6-16,3 1 0 15</inkml:trace>
  <inkml:trace contextRef="#ctx0" brushRef="#br0" timeOffset="92479.6803">12905 9282 35 0,'-15'-4'17'0,"5"33"-13"0,6-14 27 16,-3 7-30-16,0 3 1 0,0 7-1 16,0 2 1-16,0 1-3 15,0-1 1-15,4 4 1 0,-1 3 1 16,0-10-2-16,4-3 1 31,0-12-1-31,0-7 1 16,0-6-1-16,4-15 0 15,3-7-1-15,0-9 1 16,4-7-1-16,3 1 1 16,10-10-2-16,5 3 1 0,-1 7 1 15,4 2 0-15,-4 10 0 16,0 7 0-16,0 5 0 16,1 10 1-16,-5 0 0 15,-3 13 1-15,-3 3-1 16,-4-4 1-16,-3 7-1 0,-4 3 1 15,-4 3-2-15,-6 3 1 16,-1 0-7-16,-3 1 1 16,4-4-8-16,-4 0 0 0</inkml:trace>
  <inkml:trace contextRef="#ctx0" brushRef="#br0" timeOffset="92812.6478">12940 9514 22 0,'-21'-4'11'0,"7"4"-3"16,14 0 9-16,0 0-17 16,0 0 0-16,0 0 0 15,0 0 1-15,7 0-1 0,3 0 0 0,4 0 0 16,-3 4 1-16,0-1-2 16,-4 3 1-16,-7 3-2 15,-4 1 1-15,1-1-1 16,-5 1 1-16,1-1-1 15,0 0 1-15,0-2 2 16,4-4 0-16,-1 0 1 16,4 0 0-16,4 0 0 15,-4-3 1-15,14 0-1 16,4-3 1-16,-1 0-2 16,4 0 0-16,-3 0-1 15,3 3 0-15,-3 0-4 16,-8 3 0-16,-3 3-5 15,-3 7 1-15</inkml:trace>
  <inkml:trace contextRef="#ctx0" brushRef="#br0" timeOffset="92996.7341">12845 9830 22 0,'-32'32'11'0,"14"-32"-4"0,18 3 16 16,0-3-21-16,0 0 0 15,7-10 1-15,4 1 0 16,3 0-4-16,0-7 0 15,4 3 3-15,6-2 1 0,5-1-3 16,2 3 1-16,-2 1-6 16,-5-1 1-16,-2 4-6 15,-8 3 1-15</inkml:trace>
  <inkml:trace contextRef="#ctx0" brushRef="#br0" timeOffset="93160.3546">12929 9840 17 0,'-31'47'8'0,"-5"22"0"0,26-60 6 16,-4 10-14-16,-1 3 1 16,1 3 0-16,0 0 0 0,4-3-2 15,3-6 1-15,3-4-3 16,8-5 0-16,3-7-3 16,3-10 0-1</inkml:trace>
  <inkml:trace contextRef="#ctx0" brushRef="#br0" timeOffset="93330.2689">13042 9746 21 0,'18'-22'10'0,"-8"34"-4"0,-10-2 17 0,-3 12-20 16,-8 6 0-16,1 13 0 15,-8-1 0-15,-3 7-4 16,0 4 0-16,0 8 3 16,-1 10 1-16,1 3-3 15,-3-3 1-15,2-6-5 31,5-10 0-31,3-12-6 16,3-6 1-16</inkml:trace>
  <inkml:trace contextRef="#ctx0" brushRef="#br0" timeOffset="93592.9231">12827 10103 12 0,'11'-41'6'0,"6"16"9"0,-10 19 2 0,-3 3-15 16,-4 3 0-16,0 0 3 15,3 3 0-15,-3 3-5 16,0 1 0-16,-3 5 4 16,-4 4 1-16,-4-1-1 0,1 4 0 15,-5 13-2-15,1-10 1 32,4-4-2-32,-1 1 1 15,4-6-1-15,4-7 0 0,6-3-1 16,4-12 0-16,7-4-5 15,4-2 1-15,3-4-6 16,0-3 0-16,7-3-2 16,8 3 1-16</inkml:trace>
  <inkml:trace contextRef="#ctx0" brushRef="#br0" timeOffset="93792.4365">13145 9978 24 0,'21'0'12'0,"3"0"-11"15,-17 0 23-15,0-3-21 0,4 3 0 16,-4 3 2-16,0 0 1 15,0 6-7-15,-7 4 1 16,0 2 4-16,-3 4 1 0,-4 3-2 16,-4 0 1-16,-7 3-2 15,1 4 1-15,-4-8-3 16,-4 1 1-16,0-3-7 31,1-6 0-31,6-7-6 0,4-12 0 16</inkml:trace>
  <inkml:trace contextRef="#ctx0" brushRef="#br0" timeOffset="93947.3726">13137 10000 28 0,'11'6'14'0,"0"22"-6"0,-8-18 18 16,-3 5-25-16,7 7 1 16,0 3-1-16,4 7 1 0,-1-1-3 15,1 0 1-15,3 1-6 0,4-4 1 16,-1 0-5-16,5-3 0 15</inkml:trace>
  <inkml:trace contextRef="#ctx0" brushRef="#br0" timeOffset="94163.2298">13540 9677 36 0,'-14'-22'18'0,"31"15"-14"31,-10 7 30-31,4 4-33 16,6-1 0-16,5 6 0 16,2-3 1-16,5 4-2 0,-1-4 1 15,3-3 1-15,1 0 1 0,4-3-5 16,-1-6 1-16,0 0-7 16,0-4 1-16,-3 4-7 15,0-6 1-15</inkml:trace>
  <inkml:trace contextRef="#ctx0" brushRef="#br0" timeOffset="94346.4547">13984 9454 35 0,'-25'16'17'0,"-31"56"-13"0,42-47 28 16,-7 16-30-16,-8 18 1 16,-13 10-1-16,-11-3 1 31,-7 6-4-31,7-9 1 15,7-3-1-15,8-4 1 16,9-6-9-16,8-12 1 0,11-13-4 16,3-16 0-16</inkml:trace>
  <inkml:trace contextRef="#ctx0" brushRef="#br0" timeOffset="94495.745">13674 9868 29 0,'28'-28'14'0,"7"40"0"0,-28-2 22 0,0 5-33 16,0 7 1-16,0 3 0 15,0 4 0-15,1-1-5 16,2 0 0-16,4 0-2 16,0-3 1-16,4-3-11 31,3-6 0-31</inkml:trace>
  <inkml:trace contextRef="#ctx0" brushRef="#br0" timeOffset="94862.6628">14288 9708 34 0,'-11'35'17'0,"-21"30"-9"0,18-40 20 0,-7 4-24 16,-4-1 0-16,-7 0 2 16,4-3 0-16,4-3-8 15,-1-3 1-15,4-10 5 16,3-5 0-16,4-8-3 0,7-5 1 15,3-13-1-15,4-12 0 16,14-7-2-16,11-6 1 16,7 0 0-1,0 12 0-15,3 7 0 16,0 9 0-16,-3 13 0 16,-4 9 1-16,-3 10 1 15,-7 12 0-15,-4 6-1 16,-7 10 1-16,-4 0-1 15,-3-1 1-15,-7 4 0 16,-3 0 0-16,3-3-8 16,3 0 0-16,11-7-10 0,14-6 0 15</inkml:trace>
  <inkml:trace contextRef="#ctx0" brushRef="#br0" timeOffset="95362.3197">14566 9394 30 0,'-7'0'15'0,"28"-6"-1"16,-3 0 10-16,14-3-23 16,10-4 1-16,4-3 1 15,0-3 0-15,3 1-4 31,4-7 1-31,0 3 2 16,10 3 0-16,-6-3-4 0,-8 6 0 16,-10 7-6-16,-7 9 1 0,-14 6-5 15,-15 7 0-15</inkml:trace>
  <inkml:trace contextRef="#ctx0" brushRef="#br0" timeOffset="95863.3087">14912 9347 19 0,'-25'22'9'0,"11"10"-3"15,7-26 10-15,4 3-15 16,-5 4 0-16,1 3 0 16,7-1 0-16,4 1-2 15,-1 3 1-15,1-4 1 16,0 1 0-16,-1 3-1 16,1-6 1-16,-1-4-1 15,-3 3 1-15,0 4-1 16,-3-3 1-16,-4-1-1 15,-1-5 0-15,-2-1 0 16,-1-3 0-16,-3 0 0 0,4-3 1 16,3 0-2-16,3 0 1 15,4-6-1-15,0 6 1 16,7-3-1-16,4 0 1 0,-1-1-1 16,1 8 0-16,-4-8 1 15,0 8 0-15,0-1 1 16,-7 3 1-16,0 6 0 15,-4 4 1-15,-3 3-1 16,-3 3 1-16,-1-6 0 16,1 6 1-16,-1 3-2 15,8-3 0-15,-1-4-1 0,4-2 1 16,0 3-1-16,0-3 0 16,0-4-1-16,0 4 1 31,-3-7 0-31,3 7 0 15,0-7-1-15,0-2 1 16,0-4-4-16,7-3 0 0,3-13-6 16,4-6 0-16,0-12-2 15,4-13 0-15</inkml:trace>
  <inkml:trace contextRef="#ctx0" brushRef="#br0" timeOffset="96245.0856">15109 9385 19 0,'15'-12'9'0,"9"18"-5"0,-24-6 15 15,11 3-17-15,-4 3 0 16,-7 4 1-16,-7-1 0 16,0 4-4-1,0 2 1-15,-4 7 2 0,1 0 1 0,-5 0-2 16,1-3 0-16,4 0 0 31,-1-7 0-31,4 1-1 16,0-4 0-16,4 1 0 0,-1-7 0 15,4 0 0-15,4 0 1 16,-1-3-2-16,4 0 1 16,0 0 0-16,0 3 0 0,4 0 0 15,-4 0 0-15,0 1 0 16,0 2 1-16,0 3 0 16,-7 1 1-16,0 2-1 15,-3 1 1-15,-1-1-1 16,-3 4 1-16,0-7-1 0,0 7 1 31,-4-10-7-31,4 1 1 16,-3 2-6-16,-1 4 0 15</inkml:trace>
  <inkml:trace contextRef="#ctx0" brushRef="#br0" timeOffset="96447.65">14746 9928 19 0,'-39'0'9'0,"29"3"2"15,6-3 8-15,4 0-15 16,4-3 1-16,10-4 2 31,7 1 0-31,4-3-9 16,3 2 0-16,4-2 6 0,-1-4 0 0,8 1-2 16,4-1 1-16,-5 1-3 15,8-4 0-15,0 4-6 16,-4 5 1-16,-6 4-7 15,-12 6 1-15</inkml:trace>
  <inkml:trace contextRef="#ctx0" brushRef="#br0" timeOffset="96614.9579">14965 9918 25 0,'-28'10'12'0,"-8"8"-8"0,29-14 16 16,-7 5-19-16,-7-3 1 31,-4 0 1-31,-3 4 0 16,0-1-6-16,7 1 0 0,7-1-4 15,7 0 0-15</inkml:trace>
  <inkml:trace contextRef="#ctx0" brushRef="#br0" timeOffset="96899.6511">14901 10031 17 0,'14'-3'8'0,"8"6"5"0,-15-3 6 15,-4 0-14-15,1 3 1 16,-1-3 0 0,4 0 1-16,0 0-10 15,4-3 0-15,0-3 6 16,3-4 1-16,3 4-3 16,1 0 0-16,0-7 0 15,-4 4 0-15,-4-4-1 0,1 7 1 16,-8 0-1-16,-3 6 1 15,0 3-1-15,0 3 0 16,0-3-1-16,0 0 1 0,0 1 0 16,4-1 0-16,3 0-1 15,11 0 0-15,3-9-6 16,11-4 1-16,6-2-5 16,-2-7 1-16</inkml:trace>
  <inkml:trace contextRef="#ctx0" brushRef="#br0" timeOffset="97565.0914">15677 9269 35 0,'-31'-6'17'0,"31"6"-18"0,0 0 29 0,7 3-28 15,0 3 1-15,10 7 0 0,5-4 0 16,-1 4-1-16,3-1 0 16,1 4-1-16,-4 0 1 15,-3-1-4-15,-7-2 0 16,-8-1-1-16,-6 1 1 0,-12 3-1 16,-9-4 0-16,-4 4 1 15,-4-1 1-15,-3 1 5 16,-1 3 0-16,4-3 2 31,8-4 0-31,3 1 1 16,3-4 0-16,7-3 0 0,8 1 0 15,6-4-3-15,8-3 0 16,7-3-1-16,3 0 1 16,3-4-2-16,12 1 1 15,3 0-2-15,-1-7 1 16,1 7-1-16,-7 0 0 0,-4-4 0 15,-3 4 0-15,-8 0-1 16,-2 3 1-16,-12 3 0 16,-6 6 1-16,-12 3 0 15,-6 4 0-15,-10 6 0 16,-1-4 0-16,-3 4 0 16,-1 6 1-16,5 3-1 0,-1 1 1 15,0-1 0-15,7-3 0 16,4-3-1-16,4-6 1 15,6-1-1-15,4-5 1 16,3-4 0-16,8-3 0 16,6-6-1-16,5-3 1 15,2-7-1-15,4-3 1 16,11-2 0-16,7-4 0 16,0 0-2-1,3 3 1-15,-3 3-5 0,-4 4 0 16,-3 2-7-16,-7 4 1 15</inkml:trace>
  <inkml:trace contextRef="#ctx0" brushRef="#br0" timeOffset="97899.4164">15646 9774 22 0,'-29'28'11'0,"8"7"-5"15,21-29 12-15,0 3-17 16,0 4 0-16,4-4 3 15,3 4 0-15,3-4-5 16,1 1 1-16,0-4 3 16,10-6 0-16,0-3 0 15,0 3 0-15,-7-7-2 16,0 7 1-16,-3-6-1 16,-8 0 1-1,-3 3-1-15,-7-7 0 0,-3 4-1 16,-4 3 1-16,0 3-1 15,0-3 1-15,3 3-2 16,0 0 1-16,4 0 0 0,4 0 0 16,3 0 0-16,0 0 0 15,3-3-2-15,4 0 0 16,4 3-4-16,3 0 1 0,-3 0-6 16,3 3 1-16</inkml:trace>
  <inkml:trace contextRef="#ctx0" brushRef="#br0" timeOffset="98081.6827">15681 9943 21 0,'-18'7'10'0,"1"2"-4"15,10-6 13-15,0 3-18 16,-8-3 1 0,-2 7 1-16,-4 2 0 15,-4 7-4-15,0 0 0 0,1 3 2 16,-1-3 1-16,0-4-5 15,4-2 1-15,3 0-7 16,8-7 1-16</inkml:trace>
  <inkml:trace contextRef="#ctx0" brushRef="#br0" timeOffset="98417.4501">15625 10062 29 0,'-4'13'14'0,"-7"25"-7"0,11-32 23 15,0 6-28-15,4 7 1 16,3 0 1 0,0 3 1-16,4-6-6 15,3-1 1-15,7-2 4 16,4-7 0-16,3-3-1 16,-3-12 1-16,3-1-1 0,0-2 0 15,0-4-1-15,-3-3 0 16,-4 1-1-16,-3-1 1 15,-1 0-1-15,-3 3 1 16,-3 4-2-16,-4 2 1 0,0 4 0 16,-3 0 0-16,-1 0-2 15,-3 6 1-15,0 0-6 16,0 0 1-16,4-4-9 16,-1 1 1-16,8 3-3 15,-1 0 0-15</inkml:trace>
  <inkml:trace contextRef="#ctx0" brushRef="#br0" timeOffset="98634.2742">15783 10053 38 0,'-31'6'19'0,"23"7"-20"0,1-10 36 0,4 3-35 16,3 0 0-16,3 1 0 16,4-1 1-16,4-3-4 15,3 0 1-15,4-3-9 16,3 0 1-16,0-3-1 0,-3-3 0 0</inkml:trace>
  <inkml:trace contextRef="#ctx0" brushRef="#br0" timeOffset="98818.7499">16030 10006 31 0,'-10'-6'15'0,"10"6"-5"16,0 0 28-16,3 3-33 15,-3 0 0-15,4 6 1 16,-1 1 0-16,1 2-9 0,3-2 1 16,0-1 2-16,0 1 0 15,0-1-14-15,4 0 1 31,-1 7-2-31,-3-3 1 0</inkml:trace>
  <inkml:trace contextRef="#ctx0" brushRef="#br0" timeOffset="130865.64">16870 12621 20 0,'-14'0'10'0,"10"16"-4"0,1-7 11 0,-4 16-15 31,-4 4 0-31,-3 15 3 0,0 9 1 0,0 16-7 16,-4 9 1-16,0-3 4 31,1-9 0-31,-1-3-1 0,4-10 1 16,0-6-2-16,3-9 0 16,1-10-1-16,6-6 1 15,1-9-1-15,6-10 0 0,4-6-1 16,4-4 1-16,3 4-1 15,7 0 0-15,7 0 0 16,4 3 0-16,-4 6 0 16,1 4 0-16,-5-1 0 15,-6 4 0-15,-8-1 2 16,-2 1 1-16,-12 2-1 16,-3-5 1-16,-7-1 0 15,-4 1 0-15,-3-4 0 16,0 0 0-16,0 0-2 15,0 1 0-15,3-1-2 16,0 0 1-16,4-3-6 0,7-3 1 16,7 0-6-16,7-9 1 15,7-4-5-15,14 1 1 0</inkml:trace>
  <inkml:trace contextRef="#ctx0" brushRef="#br0" timeOffset="131159.3132">17099 13299 22 0,'18'-10'11'0,"10"-21"-6"15,-17 18 15-15,-1-2-17 16,4-7 1-16,-3 3 2 31,-1 0 0-31,-3-3-7 0,-7 6 0 16,-7 10 5-16,-3 12 1 16,-4 10-2-16,-7 15 0 0,-1 4 0 15,-2 6 1-15,3-1-1 16,3 1 0-16,4-6-1 15,7-4 1-15,3-3-1 16,8-12 0-16,-1 0-1 16,4-7 0-16,4-3 0 15,0 1 0-15,3-11-4 16,3-2 0-16,1-3-6 16,3-4 0-16,4 1-5 15,-4-1 0-15</inkml:trace>
  <inkml:trace contextRef="#ctx0" brushRef="#br0" timeOffset="131496.107">17438 13264 20 0,'-39'22'10'0,"-10"19"5"16,42-32 8-16,-4 7-20 16,0-4 0-16,4 1 0 15,4-1 1-15,-1-5-5 31,4-4 0-31,4-9 3 0,6-4 0 0,12-2-2 16,2-4 1-16,1 0-1 31,3 4 1-31,4-7-1 0,-4 3 0 16,-3 10 1-16,-4-3 0 16,-3 5 1-16,-8 8 1 15,-6 5-1-15,-1 4 1 16,-6 2 0-16,-1 4 0 15,-3 3-1-15,0 0 1 16,4-3-5-16,3 0 1 16,0-7-7-16,7-6 0 15,3-9-6-15,8-6 1 16</inkml:trace>
  <inkml:trace contextRef="#ctx0" brushRef="#br0" timeOffset="131618.3244">17685 13233 22 0,'-11'3'11'0,"1"34"-5"15,6-30 11-15,1 2-17 16,-1-3 1-16,0 7-1 16,1-4 1-16,-1 1-8 15,4-1 0-15,7-3 0 0,4-6 0 16</inkml:trace>
  <inkml:trace contextRef="#ctx0" brushRef="#br0" timeOffset="131743.4184">17716 13035 17 0,'-10'-44'8'0,"6"19"-4"15,4 19 14-15,0 0-18 16,0 6 0-16,0 0-10 16,7 0 1-16,4 0 8 15,0 9 0-15</inkml:trace>
  <inkml:trace contextRef="#ctx0" brushRef="#br0" timeOffset="132067.7028">17822 13192 36 0,'-28'19'18'0,"-4"12"-20"16,25-15 38-16,-3-4-34 15,-1 1 0-15,4-1 0 16,4 1 0-16,3-1-3 0,7-2 0 16,3-4 2-16,1-3 1 15,3-3-2-15,0 0 0 16,4 0 0-16,-1 3 1 15,-3 1 0-15,-3 2 0 16,-4 3 1 0,0 7 0-16,-7 3 1 15,-3 6 0-15,-4 0 0 16,-8 9 0-16,-2 4-1 16,-1 3 1-16,0 0-2 15,1-4 1-15,-1-9-3 16,4-6 1-16,3-9-9 15,4-16 1-15,7-13-8 0,11-12 1 0</inkml:trace>
  <inkml:trace contextRef="#ctx0" brushRef="#br0" timeOffset="132352.2079">17999 13336 24 0,'3'0'12'0,"4"25"2"16,-10-15 8-16,-4 2-17 15,-4 4 0-15,1 3 3 16,6-4 0-16,4-5-10 15,4-4 0 1,3-6 7-16,7-6 0 16,3-7-3-16,5 1 1 15,2-4-3-15,-3 3 1 16,1 1-1-16,-1-1 0 0,0 4 0 16,0 3 1-16,-7 3 0 15,0 6 0-15,-3 3 0 16,-1 7 1-16,-6 5-1 15,-1 4 1-15,-3 0-4 16,0-3 1-16,0 0-8 16,4-3 1-16,3-10-7 15,4-6 1-15</inkml:trace>
  <inkml:trace contextRef="#ctx0" brushRef="#br0" timeOffset="132546.6797">18408 13092 44 0,'7'-16'22'0,"21"-12"-23"16,-14 18 36-16,7 1-34 31,4-4 0-31,0-2 0 16,3-1 1-16,4 0-7 16,-4 4 0-16,-3-1-4 15,-4 1 0-15,-7-4-4 0,0 3 0 16</inkml:trace>
  <inkml:trace contextRef="#ctx0" brushRef="#br0" timeOffset="133081.6279">18694 12903 22 0,'-18'26'11'0,"-17"17"-7"0,28-30 16 0,-7 6-18 15,0 3 1-15,3 6 1 16,-3 3 0-16,3 1-5 16,1-1 0-16,-1 0 4 15,0-2 1-15,4-7-2 16,7-4 0-16,0-5 0 15,7-7 0-15,1-9-1 16,6 0 0-16,3-10 0 16,1 7 0-16,-4 0 0 15,-3 3 0-15,-4-4-1 16,-4 7 1-16,-3 4-1 16,0-1 0-16,-3 3 0 15,-4 7 1-15,-4-1-1 16,0 1 1-16,1-4-1 0,3-3 1 15,0 1-1-15,0-1 0 0,3 0 0 16,8-3 0-16,3 0-1 16,3-3 1-16,4-9 0 15,4 3 1-15,0-1-1 16,-4 1 0-16,0 3 0 16,-7-3 0-16,-7 6 0 15,0 9 0-15,-7 1 0 16,-7 5 0-1,-4 7 1-15,-3 6 0 16,0 4 1-16,3-1 0 16,-3 0 1-16,3 1 1 15,11-7-1-15,7 0 1 16,4-3-2-16,6-10 1 16,5 1-2-16,2-10 1 0,8-9-1 15,3-4 0-15,0-5-5 16,8-1 1-16,2-3-9 15,5-3 0-15,-4-3-4 16,14-6 1-16</inkml:trace>
  <inkml:trace contextRef="#ctx0" brushRef="#br0" timeOffset="133752.2849">18912 12960 44 0,'-28'9'22'0,"18"1"-23"16,10-7 41-16,0-3-38 15,7 3 0-15,7-6 0 16,3-3 1-16,8-4-4 16,7 1 1-16,3-4-1 0,0-2 0 15,-3-1-5-15,-4 0 0 31,-10 4-3-31,-7 2 0 0,-15 4-1 0,-10 9 0 16,-11 6 3-16,-3 7 0 16,-4 6 7-1,-3 9 1-15,3 4 3 16,1 3 1-16,6 2 1 16,4 7 1-16,3-6-1 15,7-6 1-15,4-7-4 0,4-6 1 31,6-3-2-31,4-7 1 0,4-9-6 16,3-9 1-16,4-16-8 16,6-6 1-16,12-16-3 15,-5-9 0-15,1-10 1 47,-18 97 11-47,-3-124 1 16,-4 58 0-16,-7 23 8 0,-14 15 0 15,0 22 3-15,0 13 0 16,3 12-7-16,0 1 0 0,4-7-3 16,0 0 1-16,4-7-3 15,-1-5 1-15,4-10-5 16,4-9 1-16,6-10-3 16,5-9 0-16,-1-3-1 31,0-4 1-31,-4 1 0 0,-3 2 0 15,-17-8 4-15,-4 2 1 16,0 1 3-16,-4 5 0 16,0-2 1-16,1-3 0 15,-1-4-4-15,4-12 0 0,7-4-6 16,7-5 1-16</inkml:trace>
  <inkml:trace contextRef="#ctx0" brushRef="#br0" timeOffset="133900.2936">19226 12756 47 0,'-14'6'23'0,"-10"13"-26"16,20-16 45-16,4 4-42 15,7 2 0-15,4 7-2 0,3-1 1 16,3 1-7-16,1 0 1 0,3-1-7 16,4 1 1-16</inkml:trace>
  <inkml:trace contextRef="#ctx0" brushRef="#br0" timeOffset="134090.5964">19431 13079 40 0,'-49'3'20'0,"-1"47"-19"16,36-37 32-16,-7-1-33 15,-7 4 0-15,-1 3-2 16,1-3 0-1,11-10-5-15,10-12 1 16,10-13-6-16,22-16 1 16</inkml:trace>
  <inkml:trace contextRef="#ctx0" brushRef="#br0" timeOffset="134250.5623">19622 12668 42 0,'-11'0'21'0,"-10"35"-17"0,10-23 38 0,-3 7-41 15,-4 9 1-15,-3 10-1 16,4 6 1-16,-1 9-3 16,4-3 0-16,0 7-5 15,7-7 1-15,0-3-10 16,3-9 1-16</inkml:trace>
  <inkml:trace contextRef="#ctx0" brushRef="#br0" timeOffset="134419.4591">19480 13101 30 0,'0'-25'15'0,"7"9"7"0,-7 16 16 16,0 0-34-16,7 0 1 0,4 0 1 16,10 6 0-16,4-6-8 15,7 4 0-15,-1-4 3 16,5-4 0-16,-1 8-10 16,-3 2 1-16,-4-3-8 15,-3-3 0-15</inkml:trace>
  <inkml:trace contextRef="#ctx0" brushRef="#br0" timeOffset="134551.7158">19823 13161 31 0,'-25'18'15'0,"-25"29"-1"0,33-34 18 15,-18 6-27-15,-11 6 1 0,-11 9 1 16,-6 7 0-16,-4 12-10 16,-11 1 0-16,11-10 3 15,4-4 1-15,20-15-15 16,19-9 0-16</inkml:trace>
  <inkml:trace contextRef="#ctx0" brushRef="#br0" timeOffset="135310.4702">20200 13437 29 0,'-11'3'14'0,"11"28"-1"0,0-25 14 0,-7 13-23 15,-7 9 0-15,-3 7 1 16,-1-4 1-16,4 1-8 16,0-4 0-16,3-13 4 15,4-2 1-15,7-7-9 0,7-3 0 31,11-9-7-31,10-10 0 16</inkml:trace>
  <inkml:trace contextRef="#ctx0" brushRef="#br0" timeOffset="135809.3094">20666 12897 27 0,'0'-3'13'0,"0"22"-4"16,0-13 15-16,-4 16-21 15,-3 9 1-15,0 13 1 16,-3 6 1-16,-1 4-8 15,0-13 1-15,4-4 4 16,4-9 0-16,-1-6-1 31,4-6 0-31,7-7-1 0,0-5 1 16,15-17-1-16,-1-12 0 16,3-10 0-16,5 1 1 0,-1 6-2 15,-4 0 0-15,-2 9-1 16,-5 9 1-16,-3 10 1 15,-3 13 0-15,-7 9 0 16,-4 6 1-16,0-3 1 16,0 0 0-16,0-9 0 0,3 0 0 15,4-7-1-15,4-6 0 16,3-6-1-16,0-10 1 16,4-2-5-16,-1-1 1 15,8 0-9-15,0 1 1 16,-1-4-6-16,1 0 0 15</inkml:trace>
  <inkml:trace contextRef="#ctx0" brushRef="#br0" timeOffset="136105.801">21265 13023 47 0,'-3'0'23'0,"6"-38"-22"0,1 32 40 16,3-4-41-16,0-2 1 15,4-4-1-15,-1 0 1 0,-6 4-1 16,-1-1 0-16,-3 4 0 16,-10 6 1-16,-8 6-1 15,-3 6 1-15,0 7 0 16,-4 9 0-16,0 6 0 16,4 4 1-16,4-1-1 15,2-2 1-15,8-4-1 0,4 0 1 31,3-6-1-31,3-6 0 16,4-4-5-16,8-8 1 16,9-8-6-16,8-5 1 0,0-4-8 15,3-9 0-15</inkml:trace>
  <inkml:trace contextRef="#ctx0" brushRef="#br0" timeOffset="136260.6132">21509 12938 42 0,'-11'6'21'0,"1"19"-19"15,6-22 32-15,1 7-32 16,-4 2 0-16,-4 7 0 16,0 3 0-16,-3 3-6 15,7 0 1-15,0 4-5 16,0-4 0-16,14-7-5 16,7-8 0-16</inkml:trace>
  <inkml:trace contextRef="#ctx0" brushRef="#br0" timeOffset="136403.4313">21537 12803 41 0,'0'-31'20'0,"4"15"-25"0,-4 16 36 16,0-6-32-16,7 9 1 15,0 0-12-15,3 0 1 16,4 3 6-16,4 1 0 31</inkml:trace>
  <inkml:trace contextRef="#ctx0" brushRef="#br0" timeOffset="136725.5938">21777 12925 35 0,'-46'29'17'0,"4"46"-8"0,31-59 28 0,-3 2-34 16,4 4 1-16,-1-3-1 16,4 0 1-16,3-7-6 15,8-2 1-15,3-13 3 0,4-4 0 31,10-5-2-31,7-10 1 16,0 6-1-16,0 7 1 16,-3 9-1-16,-4-3 0 15,-3 12 1 1,-8 4 0-16,-10 9 0 0,-14 9 0 16,-3 4 1-16,-8-1 0 15,-3 4 0-15,0-1 0 16,-4 1-1-16,4-7 1 15,6-6-3-15,8-3 0 16,4-12-7-16,10-7 0 0,7-13-8 16,7-8 0-16</inkml:trace>
  <inkml:trace contextRef="#ctx0" brushRef="#br0" timeOffset="137042.5048">22080 12750 28 0,'-3'0'14'0,"3"22"1"0,-4-16 13 15,-3 10-23-15,-3 9 1 16,-4 3 2-16,-1 6 1 16,-6 1-11-16,7-4 0 15,4-2 7-15,3-11 1 16,7 1-4-16,7-9 1 16,0-4-2-16,0 3 0 0,3-6-1 15,1 1 1-15,3-1-1 31,0-3 1-31,0 6-1 16,-3 0 0-16,-4 7 0 16,-4 6 0-16,-3 3 0 0,-3-1 1 15,-1 5-1-15,-3 2 0 0,0-6-3 16,0 0 1-16,4-3-8 16,3-4 1-16,3-5-7 31,8-20 0-31</inkml:trace>
  <inkml:trace contextRef="#ctx0" brushRef="#br0" timeOffset="137176.9695">22197 12941 28 0,'0'-6'14'0,"24"-22"-8"0,-16 15 16 0,2-3-22 16,1-2 1-16,10-1-7 15,7 3 1-15,-3-9-1 16,7 0 0-16</inkml:trace>
  <inkml:trace contextRef="#ctx0" brushRef="#br0" timeOffset="137377.1685">22384 12734 35 0,'-28'25'17'0,"-15"0"-2"0,33-15 28 16,-1 12-38-16,-3 3 0 15,0 9 1-15,0 13 0 16,3-3-9-16,4 3 1 15,11-12 5-15,6-7 0 16,22-12-8 0,7-10 1-16,7-6-11 15,3 0 0-15,7 0-1 16,-6-6 0-16</inkml:trace>
  <inkml:trace contextRef="#ctx0" brushRef="#br0" timeOffset="137792.2011">22768 12593 25 0,'-14'-16'12'0,"32"-6"-2"0,-8 13 17 15,15-4-25-15,7 1 0 16,10-7 1-16,8 0 0 16,-1-3-4-16,-3 3 1 0,0-2 2 15,-4-1 0-15,-3 0-4 16,-7 3 0-16,-4 6-5 16,-7 4 1-16,-7 3-5 31,-3-1 1-31</inkml:trace>
  <inkml:trace contextRef="#ctx0" brushRef="#br0" timeOffset="137984.7687">23125 12301 20 0,'-15'13'10'0,"8"3"-2"0,4-10 13 16,-4 3-17-16,0 7 0 15,0 12 1-15,-4 7 1 0,4 5-8 16,-4 7 0-16,1-6 5 15,3 3 0-15,0-6-4 16,3-4 1-16,-3-2-6 16,0-4 1-16,0-3-5 15,4-6 0-15</inkml:trace>
  <inkml:trace contextRef="#ctx0" brushRef="#br0" timeOffset="138511.3486">22839 12831 24 0,'-18'3'12'0,"22"-3"-10"0,-4 0 17 0,3-6-18 16,11 0 0-16,8 0 0 31,-1-4 0-31,3 4-2 16,1 0 1-16,0-4-1 0,-8 7 0 16,-2 3 0-16,-5 3 0 15,-10 4-1-15,0 5 0 16,-10 7 1-16,-5 3 0 15,1 0 2-15,-7 6 1 16,0 3 0-16,3 1 1 16,8-1-1-16,-1-3 1 15,8-3-1-15,10-3 1 16,3-3-2-16,4-13 1 0,1-2-2 31,9-8 1-31,-3-2-1 0,8-3 1 16,-5-7-1-16,-3 0 1 15,-3 1-1-15,-4 2 0 16,-3 4 0-16,-4 3 1 16,-7 6-1-16,-11 12 0 0,-6 7 1 15,-12 6 1-15,-9 3 0 16,2 10 1-16,-2-4 0 16,6-2 1-16,4-1 0 15,6-3 1-15,8 0-2 16,7-6 1-16,7-3-2 15,11-6 1-15,13-4-2 0,15-9 1 16,7-3-1-16,7-3 0 16,3-13-1-16,4-9 1 15,8 0-8-15,16-10 0 0,4-3-8 16,-3-3 1-16</inkml:trace>
  <inkml:trace contextRef="#ctx0" brushRef="#br0" timeOffset="138726.9185">23488 12596 41 0,'-88'25'20'0,"60"-3"-19"0,24-19 30 16,4 0-30-16,11-3 1 15,10-6 1-15,11 3 0 16,10-6-4-16,0-10 1 0,0-3-1 15,1-6 0-15,-4 3-7 16,-4-1 1-16,-7-2-6 16,-3 6 1-16</inkml:trace>
  <inkml:trace contextRef="#ctx0" brushRef="#br0" timeOffset="138909.83">23647 12483 23 0,'-57'72'11'0,"-52"13"-1"0,81-57 14 15,-8 4-21-15,8 2 0 16,3 1 1-16,4-1 1 15,4-3-6-15,6-2 0 16,4-7 4-16,3-4 0 16,8-5-2-16,3-7 1 0,4-6-4 31,6-12 1-31,15-10-6 16,7-3 0-16,7-19-5 15,0-13 1-15</inkml:trace>
  <inkml:trace contextRef="#ctx0" brushRef="#br0" timeOffset="139192.6415">23721 12339 31 0,'7'-9'15'0,"-25"34"-10"0,11-16 26 0,0 13-30 16,0 16 1-16,-7 9 1 15,-7 12 0-15,0-2-4 16,-4 5 1-16,0-2 2 16,4-4 0-16,3 4-1 15,11-7 0-15,4-12-5 16,3-6 1-16,10-20-4 0,4-5 0 31,1-13-1-31,-1-7 0 16,0-6 0-16,-4-2 1 0,-6-1 4 15,-8 0 0-15,-6 0 4 16,-4 4 1-16,-4 2 0 16,-3 0 1-16,3 1-1 15,4-4 1-15,4-3-3 16,6-3 0-16,8-12-6 15,13-16 0-15</inkml:trace>
  <inkml:trace contextRef="#ctx0" brushRef="#br0" timeOffset="139340.0269">23788 12289 36 0,'7'3'18'0,"-4"25"-15"0,1-18 34 16,-4 2-36-16,3 1 1 15,1 2 0-15,3 1 1 16,4 3-6-16,3-7 0 0,0 4-6 15,0 0 0-15,14-4-4 32,-3 7 1-32</inkml:trace>
  <inkml:trace contextRef="#ctx0" brushRef="#br0" timeOffset="139576.6627">24028 12565 45 0,'-25'3'22'0,"46"9"-23"0,-10-8 43 16,6 2-41-16,8 0 1 16,7-3 0-16,3 4 0 0,4-7-3 15,7-4 0 1,0-5-6-16,-1 0 1 0,12 2-8 15,-8-5 0-15</inkml:trace>
  <inkml:trace contextRef="#ctx0" brushRef="#br0" timeOffset="139776.8295">24518 12377 38 0,'-74'18'19'0,"39"8"-13"16,24-14 27-16,-3 10-28 15,-7 13 0-15,-7 5 1 16,-1 7 0-16,-16 3-9 16,-8 7 1-16,-11-1 5 0,4 10 1 0,7-6-8 15,11-10 1-15,10-9-11 16,7-13 0-16,15-15-1 31,3-10 0-31</inkml:trace>
  <inkml:trace contextRef="#ctx0" brushRef="#br0" timeOffset="139962.9002">24211 12656 46 0,'-7'3'23'0,"14"19"-20"0,-7-13 46 0,4 7-46 0,-4 3 1 16,3 6 2-16,4 6 0 16,4 4-8-16,3-4 0 15,7 10 4-15,0 0 0 16,4 6-10-16,0-10 0 15,-1 1-10 1,1-7 1-16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31:35.64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17593 8758 22 0,'-18'-28'11'0,"36"15"-3"15,-11 10 11-15,0-6-15 16,0-1 1-16,0 1 2 16,4-1 0-16,3 1-9 0,4-4 0 15,3 4 6-15,7-7 0 16,0 4-2-16,7-7 0 15,15 3 0-15,3-3 1 16,7 4-3 0,-11-1 0-16,-3 4-5 15,-7 2 1-15,-7 4-6 16,-4 0 0-16,-7 2-3 16,-3-2 0-16</inkml:trace>
  <inkml:trace contextRef="#ctx0" brushRef="#br0" timeOffset="202.1662">17882 8447 17 0,'-21'10'8'0,"0"9"-6"15,14-13 13-15,-4 10-14 16,-3 9 0-16,-3 9 0 16,2-6 0-16,-6 26-1 15,0-4 0-15,0-3 0 0,3 0 1 16,1-6-6-16,3-4 1 15,3-5-2-15,7-7 1 16</inkml:trace>
  <inkml:trace contextRef="#ctx0" brushRef="#br0" timeOffset="587.9206">17741 8908 23 0,'0'26'11'0,"-10"39"-12"15,6-43 22-15,-3 13-20 16,0 6 1-16,-4 9 2 0,1 0 0 16,-1 3-5-16,1-12 1 15,3-10 2-15,0-6 1 16,3-6-2-16,0-6 1 0,4-10-1 16,4-16 0-16,3-15-1 15,4-16 1-15,3-15-1 16,3-10 0-16,8 3-1 15,3 0 1-15,4 6 0 16,7 4 0-16,0 12 0 16,-1 13 0-1,1 15 0-15,-7 10 1 16,-4 15 0-16,-3 4 1 16,-11 9-1-16,-3 6 1 0,-8 13-1 15,-3 3 1-15,-3 9-1 16,-4-6 1-16,0 0-3 15,-8 0 0-15,1-9-5 16,-7-4 1-16,0-6-6 16,3-12 0-16</inkml:trace>
  <inkml:trace contextRef="#ctx0" brushRef="#br0" timeOffset="854.8445">17829 9075 21 0,'11'-29'10'0,"7"1"-6"0,-11 22 12 16,7 0-15-16,0-1 0 15,4 4 0-15,-1 3 1 0,1 3-3 32,-4 0 1-32,-7 4 0 15,-4-1 1-15,-13 7-1 16,-4 5 1-16,-7 4 1 16,-1 3 1-16,5-3 0 15,-1 0 0-15,4-3 0 16,4-6 1-16,2-1-1 15,5-2 1-15,3-10-2 16,11-3 0-16,10-7-1 0,7-9 0 16,14-6-5-16,4 3 0 15,-4-3-7-15,1-3 1 0</inkml:trace>
  <inkml:trace contextRef="#ctx0" brushRef="#br0" timeOffset="1017.3675">18313 8821 27 0,'-4'-7'13'0,"1"20"-2"0,3-7 15 15,-4 0-24-15,4 4 1 16,0-4 0-16,4-3 0 16,3-3-4-1,3 3 0-15,4-6 2 16,4-3 1-16,3-3-7 16,7-1 1-16,-3-2-7 15,7-1 0-15</inkml:trace>
  <inkml:trace contextRef="#ctx0" brushRef="#br0" timeOffset="1218.5936">18602 8604 24 0,'-14'22'12'0,"-32"57"-3"15,25-48 14-15,-4 7-21 0,-3 12 1 16,-4 12 1-16,-3 17 1 16,0 2-6-16,-1 4 0 0,5-10 4 15,-1 1 0-15,-7-11-1 16,0-8 1-16,0-10-2 15,4-9 0-15,7-10-5 32,7-6 1-32,7-13-9 15,10-12 1-15</inkml:trace>
  <inkml:trace contextRef="#ctx0" brushRef="#br0" timeOffset="1918.6033">19135 8557 27 0,'7'6'13'0,"-14"-9"-5"16,0 6 15-16,-4 1-20 16,-7 2 0-16,-6 6 1 15,-5 1 1-15,1 3-7 0,-7 9 1 16,-4 6 3-16,-3 7 1 0,3-1-4 16,-3-8 0-16,6-1-6 15,8-6 0-15,7-3-4 16,21-4 1-16</inkml:trace>
  <inkml:trace contextRef="#ctx0" brushRef="#br0" timeOffset="2112.382">19099 8711 24 0,'18'-16'12'0,"-11"4"-3"16,-10 9 17-16,-4 3-25 15,-8 6 1-15,-9 9 0 0,-5 11 1 16,-2-1-4-1,-1 0 1 1,0 3 2-16,-3 3 0 16,3-2-4-16,8-4 0 0,2-3-4 15,8 0 0-15,7-10-5 16,7-3 1-16</inkml:trace>
  <inkml:trace contextRef="#ctx0" brushRef="#br0" timeOffset="2269.7869">18881 8965 22 0,'10'0'11'0,"-10"12"-6"0,0-8 16 15,0 5-19-15,-3 3 0 0,-1 10 1 32,-3 4 0-32,0 5-4 15,-3 3 0-15,2 4 3 16,1-3 0-16,4-4-7 16,3-3 0-16,7-12-4 15,0-13 0-15</inkml:trace>
  <inkml:trace contextRef="#ctx0" brushRef="#br0" timeOffset="2735.7357">19163 8830 26 0,'25'-13'13'0,"24"-24"-13"0,-38 27 20 0,3-2-20 16,3-1 1-16,1 4-1 15,3 0 1-15,-3 5-1 0,-4 4 0 16,-4 4 1-16,-6 5 0 15,-8 3-1 1,-3 7 0-16,-3-3 0 0,-4 6 0 16,0 0 0-16,-8-3 1 15,5-4-2-15,-1-2 1 16,4-4 0-16,7-6 0 16,3 1 0-1,4-4 0-15,4 0 0 16,3 0 0-16,0 0-1 15,0 0 1-15,0 3-1 16,-3 6 1-16,-1 4 0 16,-3 9 1-16,0 0 0 0,-3 9 1 15,-1 7 0-15,-3 5 1 16,-3-2 1-16,-5 0 1 16,1-3-2-16,-3-1 1 0,-4-5-1 15,-1-4 0-15,1-6 0 16,4-7 0-16,2-5-2 15,5-7 1-15,3-9-3 32,7-10 0-32,7-6-5 15,3-6 0-15,12-3-7 0,6-4 0 16</inkml:trace>
  <inkml:trace contextRef="#ctx0" brushRef="#br0" timeOffset="2938.1181">19696 8761 40 0,'-43'35'20'0,"43"-20"-24"16,4-2 33-16,6-7-29 15,4 3 1-15,1 1-1 16,6-4 0-16,0-6-5 0,0-3 0 0,0-6-5 15,0-1 0-15</inkml:trace>
  <inkml:trace contextRef="#ctx0" brushRef="#br0" timeOffset="3682.9973">19957 8617 23 0,'-7'0'11'0,"-15"44"1"15,12-22 11-15,-8 12-20 16,1 7 0-16,-8 9 2 15,-10 7 1-15,-8 15-7 0,-10 6 0 16,4 0 4-16,3-5 1 16,4-1-2-16,3-10 0 15,4-5 0-15,6-7 0 0,5-9-5 16,6-10 1-16,0-9-5 16,11-13 1-16,4-12-3 15,10-12 0-15,0-14-3 16,7-11 1-16,0-14 4 15,0-2 0-15,4-1 6 16,7 4 1-16,3 12 4 0,0 7 0 16,0 6 1-16,1 6 1 15,-1 6 0-15,0 4 1 16,-3 5-3 0,-4 4 0-16,-4 3-2 15,-2 3 1-15,-5 7-1 16,-3 5 0-16,-10 4-1 15,-4 3 0-15,0 3 0 16,-4-3 0-16,0 0-1 0,4-3 1 16,7-3-1-16,0-1 0 15,4 1 0-15,3-4 0 16,4 1-1-16,3 3 1 0,-4 3 0 16,1 2 0-16,-1-2 0 15,-3 0 0-15,1 3 0 16,-5 0 0-16,-3 3 0 31,0-3 1-31,-3 0-1 0,-8 0 1 0,0-6-1 31,1 2 1-31,-1-8-1 16,-3-4 0-16,3-6-2 16,1-9 1-16,3-10-2 0,3 3 1 15,4-9-2-15,0 3 1 16,7 0 0-16,-3 0 0 0,-4 7 3 15,0 2 1-15,0 4 1 16,-4 9 1-16,-3 3 1 16,0 3 0-16,0 3 0 15,4 1 1-15,3-1-2 16,3 1 1-16,4-1-1 16,4-3 0-16,3-2-2 15,4-4 0-15,3 0-11 0,3-4 1 16,8-8-3-16,-4-7 0 15</inkml:trace>
  <inkml:trace contextRef="#ctx0" brushRef="#br0" timeOffset="4403.7042">20186 9140 20 0,'-11'51'10'0,"-24"14"-5"16,25-52 12-16,-5 6-15 15,1 3 0-15,0-3 3 16,0-4 0-16,0-5-6 15,3-10 1-15,4-7 3 16,4-11 0-16,3-7-1 16,3-13 0-16,4-9-2 31,7 6 0-31,15 0 0 16,-1 7 0-16,4 2-1 0,3 4 1 15,0 6 0-15,-3 7 0 0,-4 5 1 16,-7 10 0-16,-3 6 0 15,-4 7 1-15,-3 12 0 16,-8 10 0-16,-3 5 0 16,-7 4 0-16,-3 0-1 15,-5 3 1-15,1-9-2 16,0-7 1-16,4-6-7 16,6-6 1-16,4-3-6 0,7-7 0 15</inkml:trace>
  <inkml:trace contextRef="#ctx0" brushRef="#br0" timeOffset="5006.2499">20655 8874 25 0,'35'-6'12'0,"29"-10"-10"15,-46 10 14-15,3-4-16 16,7 4 0-16,-3 0 0 15,-4-1 1-15,0 4-2 16,-3 3 1-16,-4 7-1 16,-7 5 0-16,-4 1 0 15,-3 2 1-15,-7 7-2 16,-7 3 1-16,-7 4 1 0,0-7 1 16,0 0 2-16,3-4 0 15,4-5 1-15,7-1 1 0,0-2 0 31,7-4 0-31,3-6-1 16,8-3 0-16,7-6-2 16,-1-4 0-16,1-6-3 15,-1-3 0-15,5 3-6 16,-1-2 1-16,0-11-5 16,-3-2 1-16</inkml:trace>
  <inkml:trace contextRef="#ctx0" brushRef="#br0" timeOffset="5169.8882">20987 8667 19 0,'-18'9'9'0,"4"29"2"0,10-22 9 0,-3 9-17 16,-7 3 0-16,-7 6 2 16,-4 10 1-16,1 10-8 15,-8 12 1-15,-3-1 4 16,-1 4 1-16,8-3-2 16,7-9 0-16,7-10-7 0,3-10 0 15,18-5-5-15,15-13 0 16</inkml:trace>
  <inkml:trace contextRef="#ctx0" brushRef="#br0" timeOffset="5389.9139">21068 8940 24 0,'14'-25'12'0,"7"15"-8"16,-14 10 15-16,4 3-15 15,-1 1 0-15,1 5 3 16,-4 7 0-16,0-1-8 0,-3 4 0 15,-8 9 7-15,-3 1 0 16,-7 8-2-16,-7 7 0 16,-4 0-1-16,-3 0 0 0,0-3-4 15,-1-10 0-15,1-9-6 16,3-9 0-16,4-13-7 16,18-22 1-16</inkml:trace>
  <inkml:trace contextRef="#ctx0" brushRef="#br0" timeOffset="5555.6268">21043 8893 34 0,'11'3'17'0,"-1"44"-11"0,-6-31 25 16,-1 9-29-16,1 9 0 15,-1 13 0-15,1 7 1 16,0-4-4-16,3 3 1 31,3-3-1-31,1-12 1 16,3-7-7-16,0-6 0 0,14-6-6 15,4-10 1-15</inkml:trace>
  <inkml:trace contextRef="#ctx0" brushRef="#br0" timeOffset="6970.394">21505 8789 31 0,'-38'44'15'0,"23"6"-15"15,12-43 24-15,3 2-21 16,0 4 0-16,3-4 0 16,1 4 0-16,3-7-4 15,4-3 0-15,3-3 3 0,3-6 0 16,1-10-1-16,3 3 0 16,-3-5 0-16,-1-7 0 15,-2-1-1-15,-5-2 1 16,-6 0 0-16,-8 6 0 15,-6 6-1-15,-5 7 1 16,1 12-1-16,-3 3 0 0,3 7 0 16,-1 3 0-16,5-4 0 15,3 1 0-15,3-1 0 16,4-6 0-16,7-6 0 16,4 0 1-1,17-9-1-15,0-3 1 31,-3 2-3-31,-4 4 1 16,-3 3-2-16,-8 9 0 0,-6 3-2 16,-4 7 1-16,-7 0-1 15,-4-1 1-15,-6 1 3 16,3-3 0-16,-1-1 2 16,1-2 1-16,4-1 0 15,3-6 1-15,3 0 0 16,4-3 0-16,4-3-2 0,6 0 1 15,1 0-4-15,-1 3 1 16,1 3-4-16,0 0 1 16,-4 3-1-16,-7 4 0 15,-4 6 0-15,-3-4 0 0,-7 4 2 16,0-1 1-16,-4 1 4 16,1 3 1-16,2-3 1 15,5-4 1-15,-1-2 0 31,4-7 1-31,7 0-2 16,0-3 0-16,7-6-2 0,4-4 1 16,3-2-3-16,4-1 1 15,-4 0-1-15,0 4 1 16,0 3-2-16,-3 0 1 0,-4 6-1 16,-4 3 1-16,-6 6-1 15,-1 0 1-15,-6 7-1 16,-1 6 0-16,-3 3 1 15,3 0 1-15,1 0-1 16,3 0 1-16,0-6 0 16,3-3 0-16,0-3 0 15,4-7 0-15,0-3 0 0,8-3 0 16,-1-6 0-16,3-4 0 16,-3-2-1-16,4-4 1 15,-4 0-2-15,0 1 1 0,0-1-2 31,-3 3 1-31,-4 4 0 16,0 0 0-16,-8 5-1 16,5 8 0-16,-4 2 1 15,0 0 1-15,0 4-1 16,0-1 0-16,3 4 0 16,1-4 1-16,-1 3 0 0,4 4 0 15,-3 0 0-15,3 0 0 16,0-1 0-16,-4 4 0 15,1 3 0-15,-1-3 1 16,0 0-1-16,1 3 0 16,-1-4 0-16,-3-2 1 15,4-3-1-15,-1-1 1 0,1-6-1 16,-1 1 0-16,1-4 0 16,-1-3 1-16,4-3-1 15,0 6 0-15,0-13 0 16,0-2 0-16,4-1 0 15,3-2 0-15,0 2 0 16,3-3 1-16,1 4-1 0,3-1 1 16,0 4-1-16,0-1 1 15,0 4 0-15,1 3 0 16,-5 3 0-16,-3 3 0 16,0 3-1-16,-3 4 1 15,-8 2-1-15,-3 4 1 16,-3 3 0-1,-4 0 0-15,-1 0-1 0,-2-1 0 16,-1-2 0-16,0 0 0 16,4-1 1-16,0-2 0 15,4 0 0-15,3-1 1 0,3-3 0 16,4 1 1-16,4-7-1 16,6 0 1-16,8-6-1 31,10-3 0-31,7-1 0 15,4 1 0-15,11 0-4 0,2 0 0 16,5-1-9-16,-1 1 0 16,1 0-3-16,-4-7 0 15</inkml:trace>
  <inkml:trace contextRef="#ctx0" brushRef="#br0" timeOffset="8699.3823">24469 6685 31 0,'-11'13'15'0,"15"5"-11"0,-1-11 16 0,4-1-20 16,4 3 0-16,10 1 1 15,4-1 1-15,6-2-3 16,1-4 0-16,3 0-3 15,-3-6 0-15,-4-4-5 16,4-8 0-16</inkml:trace>
  <inkml:trace contextRef="#ctx0" brushRef="#br0" timeOffset="9001.2241">24818 6585 24 0,'-18'28'12'0,"-17"38"-8"16,21-41 18-16,-7 16-20 15,-7 18 1-15,-4 13 2 31,-11 1 1-31,5-4-6 16,2 0 0-16,1-4 5 0,3-2 0 16,1-6 0-16,-1-14 0 15,7-2-1-15,0-9 0 16,4-10-1-16,4-16 0 16,2-9-1-16,5-10 0 0,6-6-1 15,4-9 0-15,7 0-1 16,8 3 1-16,6-3-1 15,0 2 0-15,4 1 0 16,6 3 0 0,36-6-6-16,-7 6 0 15,-3-3-9-15,-1 6 1 16</inkml:trace>
  <inkml:trace contextRef="#ctx0" brushRef="#br0" timeOffset="9798.0753">25425 6644 28 0,'-14'-3'14'0,"-8"13"-7"0,15-10 12 16,-7 6-19-16,0 3 1 15,-14 4 1-15,-4 6 0 0,-3-1-3 16,-7 1 1-16,6 0 1 16,5 0 0-16,6-3-4 15,7-1 1-15,11 4-7 16,11-3 0-16</inkml:trace>
  <inkml:trace contextRef="#ctx0" brushRef="#br0" timeOffset="9985.3653">25495 6707 25 0,'18'-25'12'0,"-25"16"-4"0,0 9 15 16,-4 6-22-16,-10 6 1 15,-11 10-1-15,-3 7 0 0,-7 8-2 16,-8 7 1-16,-3 9 1 15,0-2 0-15,8-8-4 16,6 1 1-16,7-12-7 16,11-7 1-16,10-13-1 31,4-5 0-31</inkml:trace>
  <inkml:trace contextRef="#ctx0" brushRef="#br0" timeOffset="10148.992">25340 6858 28 0,'11'-4'14'0,"-8"39"-13"0,-3-19 29 16,0 6-30-16,-3 3 1 15,-1 3 0-15,-3 10 0 16,0-1-1-16,0-2 0 0,0-4-3 16,3 0 0-16,1-6-6 15,13-9 0-15</inkml:trace>
  <inkml:trace contextRef="#ctx0" brushRef="#br0" timeOffset="10668.0431">25569 6745 28 0,'4'-13'14'0,"35"-3"-11"0,-25 10 20 0,7 3-23 15,7-3 0-15,7 0 0 16,-3-1 0-16,0 4 0 31,-4 0 1-31,-7 3-1 16,-3 0 0-16,-7 6 0 0,-8 4 1 15,-6 2-1-15,-12 4 0 16,-6 6-1-16,-7-6 1 0,-11 2 1 16,4 4 0-16,7-3 1 15,3-6 0-15,7-1 0 16,8-12 0-16,3 0 0 15,7-6 0-15,10 0-1 16,4-1 0-16,4 1-1 16,0 3 0-16,3 3 0 0,-3 0 0 15,-1 9 0-15,-6 4 0 16,-1 9 1-16,-3 3 0 31,-7 0 1-31,0 0 1 16,-3 3 0-16,-1 1 1 0,1-1 0 15,-4 0 0-15,0-6 0 16,3-6 0-16,-3-1-1 16,-3-2 0-16,-1-4-1 15,-3-2 1-15,3-1-1 16,-6 0 0-16,-1-12-1 16,4-7 1-16,3 1-5 15,4-7 1-15,7-3-11 0,11 0 0 16,6-3-4-16,-2 3 1 0</inkml:trace>
  <inkml:trace contextRef="#ctx0" brushRef="#br0" timeOffset="11302.9995">26099 6560 27 0,'-18'12'13'0,"11"4"-5"0,7-7 17 16,3 1-24-16,1-4 1 15,3 3 0-15,4-2 0 32,6 2-3-32,4 1 1 15,11-4 0-15,3-3 0 16,4-3-5-16,0 0 0 15,-4-6-5-15,1-7 0 0</inkml:trace>
  <inkml:trace contextRef="#ctx0" brushRef="#br0" timeOffset="11503.1643">26529 6450 23 0,'-4'-22'11'0,"-17"60"-3"16,14-26 16-16,-7 13-21 16,-7 10 0-16,-14 18 2 0,-4 10 0 15,-14 15-7-15,0 7 1 16,0 3 4-16,4-10 0 15,3-3-2-15,3-6 1 0,8 0-3 16,10-15 1-16,8-14-5 31,6-5 0-31,4-19-5 16,7-13 0-16,7-16-1 16,4-9 0-16</inkml:trace>
  <inkml:trace contextRef="#ctx0" brushRef="#br0" timeOffset="12012.753">26070 6974 23 0,'7'-54'11'0,"15"20"-8"0,-12 24 22 16,8-2-23-16,6 2 1 16,8-2 0-16,3 3 0 0,4 2-4 15,-7 1 0-15,-4 3 3 16,-3 6 0-16,-7 3-1 16,-4 10 0-16,-4 12 0 15,-6 0 1-15,-11 7-1 0,-4-1 0 16,-3 1 0-16,0-1 1 15,3 1-1-15,1-7 0 16,6-3-1-16,4 3 1 16,7-6-1-16,7-3 1 15,4-3-1 1,-4-1 0-16,4-2 0 16,-4-4 1-16,0 1 0 15,-3-1 0-15,-4-2-2 16,-4-1 0-16,-6 3-1 15,-4-3 0-15,-8 1-1 16,-9-1 1-16,-4-3-1 16,-11-3 0-16,0-3 1 0,4-3 0 15,6-1 0-15,12 1 1 16,3 0-1-16,7 0 1 0,7-1-1 16,7 4 1-16,7 0 1 15,0 0 1-15,4 3 1 16,-1 0 0-16,-3 0 1 15,0 3 0-15,1 0 1 16,-5-3 0-16,1 3-2 16,-1 1 1-16,4-4-1 15,1 0 1-15,2-7-7 0,1 1 0 32</inkml:trace>
  <inkml:trace contextRef="#ctx0" brushRef="#br0" timeOffset="12553.9429">26882 6751 29 0,'10'0'14'0,"40"-13"-8"0,-40 7 7 0,11-3-12 16,4-7 1-16,3 4 0 15,4-7 1-15,3 0-7 16,-3-3 1-16,0 3-4 15,-7 3 0-15</inkml:trace>
  <inkml:trace contextRef="#ctx0" brushRef="#br0">27037 6679 24 0,'-35'9'12'0,"21"29"-9"0,10-26 15 0,0 4-18 15,1 6 1-15,-4 9 0 16,3 4 1-16,1 3-2 15,-1-1 1-15,4-2 0 16,0-7 1-16,7-3 0 16,0-6 0-1,0-10-1-15,4-6 0 16,3-6-1-16,0-6 1 16,4-7-1-16,0-3 0 15,-1-3-1-15,-3 4 1 0,-3 8-1 16,-8 4 1-16,-6 6-1 15,-8 9 1-15,-3 7 1 16,-3 6 0-16,-1 0 0 16,-7 3 1-16,4-6-1 15,0 3 1-15,3-3-1 16,8-4 1-16,3 1-1 16,0 0 0-16,3-1-1 15,8-5 1-15,3 2-1 16,0-2 0-16,0-4 0 15,3 0 0-15,-3-3 0 0,0-3 0 0,0 3 0 32,1-3 1-32,-5 4-1 15,-6 5 1-15,-1 3-1 16,-3 7 1-16,-7 0-1 16,-4 0 0-16,1-3 0 15,2-1 1-15,5-2-2 0,3-4 1 16,0 1 0-16,3-7 1 15,1-3-1-15,3 0 0 16,3-6 0-16,1-1 1 16,3-2-1-16,0-4 0 15,3 1 0-15,1-4 0 16,0 4-1-16,-1-1 1 0,4 4 0 16,-3-4 0-16,3 0 0 15,0 1 0-15,4-4 0 16,-1 4 0-16,1-1 0 15,-4 1 0-15,0 2 0 0,-3-2 1 16</inkml:trace>
  <inkml:trace contextRef="#ctx0" brushRef="#br0" timeOffset="13837.0883">27383 6785 30 0,'-60'7'15'0,"60"-4"-10"0,0-3 16 31,3 0-21-31,4 3 1 16,4-3 0-16,6-3 1 0,5-3-2 16,6-7 0-16,0 1-2 0,4-4 1 15,-11 0-3-15,0 4 0 16,-10-1-3-16,-4 4 1 15,-7 9-1-15,-4 0 1 16,-3 6 4-16,-7 6 1 0,-4 7 5 16,1 13 1-16,-4 8 3 31,3 11 0-31,0 2 0 16,1 3 1-16,-1-5-3 15,4-4 0-15,3-7-3 16,8 1 1-16,3-13-2 0,10-9 1 15,5-6-6-15,9-10 0 16,4-9-7-16,4-13 0 16,4-16-3-16,-5-15 0 0</inkml:trace>
  <inkml:trace contextRef="#ctx0" brushRef="#br0" timeOffset="14037.2292">27700 6591 23 0,'-25'3'11'0,"-3"41"-8"16,21-34 17-16,-3 5-17 15,-8 10 1-15,0 10 2 16,4 9 1 0,0 6-9-16,0 6 1 0,3-2 5 0,4-7 0 15,0-7-2-15,4-2 1 16,3-7-3-16,0-9 0 16,3 0-5-1,1-3 0-15,3-6-6 16,7-7 1-16</inkml:trace>
  <inkml:trace contextRef="#ctx0" brushRef="#br0" timeOffset="14187.4425">27640 7002 21 0,'-21'-6'10'0,"-4"21"-1"0,18-15 9 16,-3 3-16-16,-1 1 1 15,-3-1-1-15,-4 3 1 16,1-3-6-16,6-3 0 0,1 0-4 31,17-9 0-31</inkml:trace>
  <inkml:trace contextRef="#ctx0" brushRef="#br0" timeOffset="14368.3601">27788 6588 34 0,'-21'9'17'0,"25"-2"-12"0,-4 2 28 0,-4 0-31 15,4-2 1-15,0-1 1 16,7 3 0-16,4 1-5 16,10-1 0-16,7 1-1 15,7-1 0-15,4 0-11 16,0-2 1-16</inkml:trace>
  <inkml:trace contextRef="#ctx0" brushRef="#br0" timeOffset="14771.2125">28187 6742 24 0,'-4'-4'12'0,"8"-8"-9"15,-4 12 9-15,0 0-10 0,0 0 1 32,0 0 2-32,0 0 1 15,0 3-6-15,0 3 0 16,-4 1 4-16,-3-1 1 0,0 3-1 0,-7 1 0 15,7-1-1-15,-7 0 0 16,0 7-2-16,0 6 1 16,-7 6-1-16,-1 1 0 31,-2-1-1-31,-4 0 0 16,3-9-6-16,7-7 1 15,1-2-7-15,13-10 1 0</inkml:trace>
  <inkml:trace contextRef="#ctx0" brushRef="#br0" timeOffset="14984.4026">28314 6450 34 0,'7'9'17'0,"-7"10"-10"0,0-3 24 15,-4 12-29-15,-6 7 1 16,-4 2 1-16,-4 10 1 15,-3 7-7-15,0 2 1 16,0 0 2 0,3 1 1-16,4-7-9 15,3 0 1-15,4-9-7 16,7-10 0-16</inkml:trace>
  <inkml:trace contextRef="#ctx0" brushRef="#br0" timeOffset="15125.018">28286 6967 26 0,'39'-18'13'0,"35"5"-13"0,-53 7 14 15,3-4-15-15,12 4 1 16,-8 3-13-16,-3 0 1 16</inkml:trace>
  <inkml:trace contextRef="#ctx0" brushRef="#br0" timeOffset="15320.4711">28420 7068 37 0,'-53'28'18'0,"3"10"-15"0,36-23 33 0,-14 1-32 16,-7 9 1-16,-4 3 0 16,-10 4 1-16,-4 5-8 15,0-2 0-15,14-4 1 0,7-12 1 16,11 0-13-16,21-10 0 15,11 1-2-15,-1-7 1 16</inkml:trace>
  <inkml:trace contextRef="#ctx0" brushRef="#br0" timeOffset="16140.7454">29051 7209 22 0,'-7'-10'11'0,"32"23"-5"0,-18-13 16 16,-4 3-17-16,5 3 1 15,-8 10 2 1,-8 6 1-16,-9 9-11 15,-1 10 1-15,-14 3 7 0,1 3 0 16,-8 0-2-16,14-9 0 16,1-4-2-16,2-6 1 15,5-9-5-15,6-3 0 16,8-16-7-16,3 0 0 16,10-13-5-16,18-9 1 0</inkml:trace>
  <inkml:trace contextRef="#ctx0" brushRef="#br0" timeOffset="17423.5111">29609 6572 25 0,'-7'-19'12'0,"14"19"-7"0,-11 4 16 0,1 2-17 15,-4 6 1 1,-4 4 2-16,-3 9 0 15,3 10-9-15,-6 9 1 16,-1 6 6-16,4 3 0 0,3 3-2 16,1-2 1-16,10-13-2 15,7-7 0-15,-4-6 0 0,8-9 0 16,10-10-1 0,-3-9 0-16,10-12 0 15,0-10 1-15,0-9-1 16,-3-4 0-16,7-6-1 15,-4 1 1-15,0-4-1 16,-3 9 0-16,0 10-1 16,-4 6 1-16,-4 10-1 15,-6 9 1-15,-7 12-1 16,-4 7 1-16,0 16 0 0,-11 6 0 16,7 6-1-16,-3 0 1 15,0-4 0-15,4 5 1 16,-1-11 0-16,4-5 0 15,0-7 1-15,7-13 1 16,0-12 0-16,15-12 1 16,2-13 0-16,8-16 0 0,10-9-1 15,8-7 1-15,6-6-2 16,-3-9 0-16,-4-3-2 16,-3 0 1-16,0 6-5 15,-7 6 0-15,3 16-7 16,-13 13 0-16,-1 12-8 0,0 9 1 31</inkml:trace>
  <inkml:trace contextRef="#ctx0" brushRef="#br0" timeOffset="17671.398">30565 6610 34 0,'-14'-19'17'0,"66"0"-18"16,-41 19 21-16,10-3-21 16,-3 0 1-16,3 0-3 0,0 0 0 0,4 0 0 15,-4-4 1-15,0 1-7 16,0 0 1-16</inkml:trace>
  <inkml:trace contextRef="#ctx0" brushRef="#br0" timeOffset="18357.547">30713 6484 16 0,'-42'35'8'0,"6"21"-5"0,22-43 9 0,-4 3-11 15,-3 6 0-15,0 3 1 16,0 3 1-16,3 0-4 16,1 0 1-16,-1 1 1 15,4-1 1-15,-4-3-2 16,8-9 1-16,3 2-1 0,3-5 1 16,1-7 0-16,3-3 1 15,7-6 0-15,0-3 1 0,10-4-1 16,5-2 0-16,-5 3 0 31,4-1 0-31,1 4-1 16,-1 0 0-16,-4-1-1 15,-3 4 0-15,-7 0 0 16,-7 6 1-16,-10 3-1 16,-8 4 1-16,4 9 0 0,-11 12 0 15,1-3 0-15,-1 7 0 16,0-1 0-16,4-2 0 15,4 2 0-15,-1-6 0 0,7-3-1 16,8-3 1-16,-4-6-1 16,7 0 1-16,0-4-1 15,10-2 1 1,12-20-1 0,-1-2 0-16,-4 2 0 0,4 4 0 15,-10 0-1-15,-4 3 1 16,0-1 0-16,-7 4 0 31,-7 4-1-31,0 2 1 16,-7 0 1-16,-7 10 0 15,3 0 0-15,1-7 1 0,-5 3 0 16,8 1 1-16,-3 3 0 16,-1-1 0-16,7 1-1 15,8 0 1-15,3-1-1 16,3-5 0-16,8-1 0 0,7-6 1 15,3-3-4-15,11-3 0 16,-4-3-3-16,21-3 0 16,1-1-6-16,2-2 1 15,5-7-5-15,3-9 0 16</inkml:trace>
  <inkml:trace contextRef="#ctx0" brushRef="#br0" timeOffset="18923.8714">30921 6726 35 0,'-18'-10'17'0,"29"14"-18"0,-4-4 30 16,-3-4-27-16,10 4 0 16,0 0 1-16,7 0 1 0,0 0-5 15,-3 0 0-15,3-3 3 31,7 0 0-31,0 0-2 16,1 0 0-16,-5 0-3 16,4 0 0-16,-6 0-4 15,-12-1 1-15,1 1-4 16,-15 0 0-16,-13 0-1 0,-5 3 0 16,-6 6 5-16,-7 4 0 15,-4 5 6-15,0 4 0 16,1 6 5-16,-1 10 0 15,7 2 2-15,0 1 0 16,4 0-1-16,7-4 1 0,0-3-3 16,3-2 1-16,0-4-2 15,8-10 0-15,10-2 0 16,0-4 0-16,7-9-5 16,3-9 1-16,5-7-5 15,2-9 1-15,4-9-5 0,8-7 1 16</inkml:trace>
  <inkml:trace contextRef="#ctx0" brushRef="#br0" timeOffset="19190.2767">31080 6648 22 0,'10'-10'11'0,"-10"29"-6"0,-7-13 15 0,4 10-17 16,-8 6 1-16,-6 9 1 16,-1 10 0-16,4 6-7 15,-4 6 1-15,8-6 3 16,2 0 1-16,-2-9-2 15,10 0 1-15,0-13-3 0,10-6 1 16,5-10-4-16,-1-6 0 16,7-3 0-16,-3-6 0 15,-1-10 0-15,-3-3 0 0,-14-3 1 16,0-3 0-16,-3-3 3 16,-15-3 0-16,4 2 0 31,-4 4 0-31,1 0-5 15,3 0 0-15,7-6-1 16,7 6 0-16</inkml:trace>
  <inkml:trace contextRef="#ctx0" brushRef="#br0" timeOffset="19323.9689">31193 6619 34 0,'21'0'17'0,"-4"16"-21"0,-6-13 35 15,-4 0-31-15,-3 0 1 16,6 1 0-16,-3-1 0 0,4 0-6 15,-1 0 0-15,8 3-5 16,3 0 1-16</inkml:trace>
  <inkml:trace contextRef="#ctx0" brushRef="#br0" timeOffset="19540.7862">31418 6738 42 0,'-17'-3'21'0,"38"3"-24"0,-14 0 38 0,7 0-32 16,4 3 0-16,10 1 1 16,-7-1 0-16,11-3-6 31,-4 0 1-31,4-3 3 16,7-1 1-16,7 1-7 15,-4-3 1-15,-3 3-7 0,-8-3 0 16,8-1-4-16,-7-2 0 15</inkml:trace>
  <inkml:trace contextRef="#ctx0" brushRef="#br0" timeOffset="19724.2732">31948 6538 35 0,'-11'0'17'0,"-17"22"-14"16,17-19 31-16,-17 9-31 16,-4 4 1-16,-7 0 1 0,-10 6 0 15,0 3-7-15,-4 6 0 31,-4 4 4-31,8-1 0 16,7 4-5-16,13-10 1 16,-9 13-7-16,13-10 0 0,7 0-5 15,18-12 1-15</inkml:trace>
  <inkml:trace contextRef="#ctx0" brushRef="#br0" timeOffset="19973.3096">31510 6820 35 0,'0'-9'17'0,"11"5"-18"16,-11 4 29-16,7 0-26 16,-4 4 1-16,8-1 3 0,-1 9 1 15,5 4-7-15,-1 3 0 0,7 3 5 16,7 3 0-16,7 0-1 16,1 6 0-16,-1-3-2 15,0 4 0-15,4-4-1 31,-4 0 0-31,1-3-2 16,-1-3 0-16,4 3-9 0,3-3 0 16,0 0-5-16,8 0 0 15</inkml:trace>
  <inkml:trace contextRef="#ctx0" brushRef="#br0" timeOffset="24067.4694">13790 9579 18 0,'-10'-21'9'0,"6"24"-1"15,0 6 9-15,-3 7-15 16,-3 12 0-16,-8 19 2 0,-7 9 0 15,-3 1-5-15,-3 6 1 16,-5-4 3-16,4-5 0 16,8-4-1-16,6-10 0 15,4-2 0-15,3-10 0 0,8-3-1 16,3-9 0 0,11-13-1-16,3 0 0 15,3-6 0-15,4 0 0 16,8 0-1-16,-1 3 1 15,0 3-1-15,-3 0 1 16,-8 3 1-16,-2 1 0 0,-1 2 0 16,-7 4 1-16,-4-1 1 15,-10 4 0-15,-7 0-1 0,-7 2 1 16,-7 1-1-16,-8 0 0 16,1 0-1-16,3-3 1 0,8-7-4 15,3-3 1-15,6-6-5 31,8-3 0-31,14-6-7 16,11-4 1-16</inkml:trace>
  <inkml:trace contextRef="#ctx0" brushRef="#br0" timeOffset="24362.1383">13924 10103 22 0,'39'-25'11'0,"7"-6"1"0,-25 21 11 15,7-2-20-15,0-1 1 16,-3 1 2-16,-4-4 1 15,-7 0-8-15,-7 4 1 16,-10 2 4-16,-15 10 1 16,-10 7-2-16,-4-1 1 0,1 10-2 15,-1 2 0-15,0 4-1 16,7 0 1 0,4 3-1-16,4-3 0 15,6 3 0-15,4 4 0 16,7-7-1-16,3-7 1 15,8-2-1-15,7-7 1 0,-1-6-2 16,8-3 0-16,10-3-7 16,4-4 0-16,0 1-7 15,0-1 1-15</inkml:trace>
  <inkml:trace contextRef="#ctx0" brushRef="#br0" timeOffset="24667.9186">14344 10009 34 0,'-14'19'17'0,"0"22"-11"16,7-29 24-16,-4 1-26 16,1-1 1-16,-1 1 0 0,4-1 0 0,3-5-7 15,8-4 0-15,6-9 5 16,5-10 0-16,2 0-3 16,4-3 1-16,1 1-1 15,-1 2 1-15,3 3-1 16,5 1 0-16,-8 2-1 15,0 4 1-15,-3 0 0 16,-4 3 0-16,-4 3 0 16,-6 6 1-1,-4 6-1-15,-4 4 1 16,4 0-1-16,-3-4 0 0,-1 1-5 16,4-4 0-16,0-2-8 15,4-4 0-15,-1-3-1 16,1-7 0-16</inkml:trace>
  <inkml:trace contextRef="#ctx0" brushRef="#br0" timeOffset="24817.2342">14707 9912 24 0,'0'6'12'0,"-3"10"-11"0,-1-7 21 16,-3 1-20-16,0 2 1 16,-3 7-1-16,-5 0 1 0,5 0-7 15,-1-4 1-15,11-2-2 31,-7-4 0-31,7-6-3 16,4-9 0-16</inkml:trace>
  <inkml:trace contextRef="#ctx0" brushRef="#br0" timeOffset="24902.3723">14658 9877 20 0,'-4'-47'10'0,"15"7"-13"0,-7 33 17 16,3-2-14-16,3 3 1 15,4-1-11-15,0 7 1 16</inkml:trace>
  <inkml:trace contextRef="#ctx0" brushRef="#br0" timeOffset="25234.9984">14901 9896 22 0,'-7'19'11'0,"-10"28"-2"16,13-41 17-16,-6 4-22 16,-1 2 0-1,-3 4 2-15,3-4 1 16,4 1-9-16,7-4 0 15,7-2 5-15,0-7 1 16,4-3-3-16,-1-1 1 0,5 4-2 16,-1 0 1-16,0 4-1 15,-4 2 1-15,-3 3 0 16,-3 4 1-16,3 2 0 16,-14 4 1-16,3 6 0 15,-3 4 0-15,0 2-1 16,-7 0 1-16,-3 1-2 0,-5-4 1 15,-2-3-1-15,3-3 0 16,3-10-7-16,4-8 1 16,7-8-8-16,10-8 1 0,11-7-3 15,15-12 1-15</inkml:trace>
  <inkml:trace contextRef="#ctx0" brushRef="#br0" timeOffset="25534.1949">15109 9965 41 0,'0'25'20'0,"-14"0"-22"0,7-12 40 16,0 6-35-16,0 3 1 15,0-4 0-15,0-5 1 16,4 0-7-16,3-7 0 16,7-6 4-16,0-3 1 15,3-4-3-15,8-2 1 16,7 0-1-16,3-4 0 15,0 1 0-15,7-1 0 0,1 4 0 16,-5 2 0-16,-2 4 0 0,-5 3 0 16,-6 3 0-16,-4 7 1 15,-7 5-1-15,-3 4 1 16,-8 3 0-16,-3 6 0 16,3 1-7-1,4-7 1-15,8-4-10 16,2-2 1-16</inkml:trace>
  <inkml:trace contextRef="#ctx0" brushRef="#br0" timeOffset="26217.9463">15759 9786 27 0,'-18'29'13'0,"29"15"-10"15,-19-38 9-15,1 6-9 16,-3 1 1-16,-1-4 2 0,4 1 0 15,0-1-8-15,0-9 1 16,7 0 4-16,14-16 1 16,7-5-3-16,11-5 1 15,7-5-1-15,0 3 0 16,-4 6-2-16,0 6 1 0,-3 4 0 16,-4 9 1-1,-7 3 0-15,-3 9 0 0,-7 3 0 16,-4 4 1-16,-11 9 0 15,-3 10 0-15,-3-4 1 32,-12-3 0-32,-2 4 0 15,-5-1 0-15,1-3 0 0,7-3 0 0,7-6-1 16,7-3 1-16,3-7-2 16,8-6 1-16,6-6-1 15,8-9 0-15,3-1-1 16,4-6 0-16,-4-6-5 15,0-9 0-15,0-7-8 16,-3-6 1-16,-4 0-3 16,-3-6 0-16</inkml:trace>
  <inkml:trace contextRef="#ctx0" brushRef="#br0" timeOffset="26380.017">16020 9404 46 0,'-4'16'23'0,"-14"37"-26"0,15-28 46 0,-4 28-41 16,-11 23 1-16,-6 11 0 15,-15 11 1-15,7 5-5 32,4 4 0-32,7-1 1 15,7-12 0-15,10-15-12 16,8-7 0-16,3-13-3 16,0-37 0-16</inkml:trace>
  <inkml:trace contextRef="#ctx0" brushRef="#br0" timeOffset="27003.1242">16468 9909 21 0,'-32'-22'10'0,"25"19"0"15,7 3 10-15,3 3-17 16,4 3 1-16,8 0 0 15,-1 1 1-15,3-1-7 16,1 0 1 0,3-6 4-16,4 0 1 15,0-3-7-15,-1-6 0 0,1 2-7 16,0 1 0-16</inkml:trace>
  <inkml:trace contextRef="#ctx0" brushRef="#br0" timeOffset="27305.627">16722 9764 33 0,'-18'51'16'0,"-28"62"-12"16,32-85 25-16,-7 13-26 15,-4 21 0-15,-10 17 4 16,-7-1 0-16,-15-6-8 0,4-9 0 16,7-7 5-16,4-5 1 15,7-17-2-15,3-9 0 16,7-9-2-1,4-10 1-15,7-9-1 16,3-13 0-16,11-12-1 16,4-6 1-16,10-4-1 15,11 0 0-15,7 4-1 16,6-4 1-16,12 4 0 0,-4 5 1 16,10 4-1-16,0 3 0 15,1 0-2-15,3 7 0 0,0-1-7 16,-4 7 1-16,-3 6-8 15,-7-1 1-15</inkml:trace>
  <inkml:trace contextRef="#ctx0" brushRef="#br0" timeOffset="27671.5191">17212 9771 27 0,'-18'-16'13'0,"15"13"-6"0,3 3 15 0,-4 3-20 32,-3 6 0-32,-3 4 0 0,-4 9 1 0,-1 3-4 15,-2 13 0-15,-11-7 2 16,-1 4 1-16,5-1-2 16,6-3 0-16,7-6-6 15,15-6 1-15,10-6-5 16,7-4 1-16</inkml:trace>
  <inkml:trace contextRef="#ctx0" brushRef="#br0" timeOffset="27837.698">17364 9978 25 0,'53'-13'12'0,"-15"-21"-2"0,-31 31 17 16,-7-1-24-16,-7 4 0 0,-10 7 0 16,-11 5 1-16,-1-2-5 15,-6 5 0-15,-4 4 2 16,0 3 1-16,4 0-5 15,3 0 0-15,8-6-6 16,3-4 1-16,6 1-3 16,8-7 0-16</inkml:trace>
  <inkml:trace contextRef="#ctx0" brushRef="#br0" timeOffset="27988.235">17170 10069 26 0,'3'0'13'0,"1"18"-8"0,-4-8 23 15,0 2-25-15,-4 10 0 16,1 13 1-16,-4-1 0 15,0 7-6 1,0 0 1-16,-1-3 4 16,5 2 0-16,3-8-8 15,3-4 1-15,8-3-7 0,3-16 1 16</inkml:trace>
  <inkml:trace contextRef="#ctx0" brushRef="#br0" timeOffset="28467.6697">17512 9968 39 0,'-21'7'19'0,"38"-23"-20"0,-6 10 30 0,10-4-28 15,0 1 1-15,8-7-1 16,-1 0 1-16,3-2-3 16,1 2 1-16,0 3 1 0,-7 4 1 31,-4 6-4-31,-7 9 0 15,-11 7-3-15,-10 2 0 0,-3 7 0 16,-8-3 0-16,-3 3-1 16,0 0 0-16,-4-3 4 15,0-3 1-15,4-4 3 16,7-3 1-16,4-2-1 16,6-1 0-16,4-3 1 15,4 0 0-15,-1 4-2 0,4-1 1 16,0 3-1-16,4 1 0 15,-1 5 1-15,-3 1 0 16,1 6 0-16,-1 12 0 16,-4 1 2-16,-3 6 0 15,-3-1 0-15,-4 4 1 16,-1-3 0-16,1-3 0 0,-3-7 0 16,-4-9 0-16,0-6-2 15,-4-4 0-15,4-9-2 16,0-6 1-16,3-6-2 15,4-10 1-15,4-12-9 16,6-1 0-16,11 1-8 16,14-3 0-16</inkml:trace>
  <inkml:trace contextRef="#ctx0" brushRef="#br0" timeOffset="28988.0968">18214 9805 24 0,'-18'-41'12'0,"15"32"6"0,3 9 6 16,0 0-21-16,0 6 1 15,0 10 1-15,0 0 1 16,3 3-8-16,1 6 1 15,-1-7 5-15,8 1 0 16,-1-3-2-16,8-7 0 0,3-6-6 16,4-3 1-16,3 4-8 15,4-11 1-15,7 4-4 16,-7-3 1-16</inkml:trace>
  <inkml:trace contextRef="#ctx0" brushRef="#br0" timeOffset="29204.7752">18581 9764 41 0,'-25'32'20'0,"-56"34"-23"0,60-41 40 16,-11 0-35-16,0 9 1 15,-6 10 0-15,-1 10 0 0,-4 15-4 16,-6 12 0-16,-4-3 3 16,-7-5 0-16,7-4-1 31,7-7 0-31,11-12-5 15,7-9 1-15,7-9-5 0,10-10 1 16,4-13-7-16,7-9 1 16</inkml:trace>
  <inkml:trace contextRef="#ctx0" brushRef="#br0" timeOffset="29791.7317">18175 10119 27 0,'4'-25'13'0,"13"-3"-6"15,-10 21 17-15,4-2-21 16,3-1 0-16,4 1 0 16,3 0 1-16,4 2-6 15,-1 4 1-15,1 6 3 0,-4 0 0 16,-3 7-1-16,-4 2 0 0,-7 1 0 16,-7 6 0-16,-7 0 0 15,-4 3 1-15,-6 3-1 16,-1-7 1-16,-3 4-1 31,3-9 0-31,4 0-1 16,3-4 0-16,4 0 0 15,7-2 1-15,4-4-2 0,7 3 1 16,3 0-1-16,3-3 1 16,1 7 0-16,0-4 0 15,-1 7 0-15,-3-1 0 16,-3 4 1-16,-8 9 0 15,-3 3 0-15,-7 0 1 0,-3 4-1 16,-4-4 0-16,0-3 0 16,3-3 1-16,-3-6-3 15,3-4 0-15,1-6-1 16,3-2 0-16,0-8-1 16,3-5 1-16,4-7-2 15,4 1 1 1,-4-1 0-16,3 4 1 15,-3-1 2-15,4 4 1 16,-4 2 1-16,0 7 0 16,0 3 2-16,0 4 0 0,0-1 0 15,0 0 1-15,3-3-2 16,4 4 1-16,7-7-5 16,8-7 1-16,16-2-12 15,15-4 1-15,7-5-3 16,4-4 0-16</inkml:trace>
  <inkml:trace contextRef="#ctx0" brushRef="#br0" timeOffset="30922.9928">18768 10012 25 0,'-7'-19'12'0,"35"7"-7"0,-17 2 16 16,10-5-19-16,3-7 0 15,1-6 1-15,14-4 0 16,7-5-4-16,-4-1 0 0,0 7 1 16,-6-1 1-16,-8 7-5 15,-10 13 1-15,-8 2-2 16,-10 4 0-16,-7 6 0 15,-7 6 1-15,-11 4 3 32,1 5 0-32,2 7 3 15,5 6 1-15,-1 4 1 16,4 9 0-16,3-13-1 0,1 3 1 16,-1 1-2-16,4-1 0 15,4 0-1-15,-1-3 0 16,4-2-1-16,0-8 1 15,4-2-1-15,-1-3 1 0,4-7-1 16,0-3 1-16,0-6-1 16,-3-7 1-16,-1 1-1 15,1 0 1-15,-4-1-1 16,0 4 0-16,-4 3 0 16,1 3 0-16,-4 3 1 15,-4 3 0-15,4 4 0 16,0 2 0-1,0 1 0-15,-7-1 1 16,7 10-1-16,0-3 1 0,3 6-1 16,-3 0 0-16,7 3-1 15,-3-2 1-15,3-1-1 16,0 3 0-16,3-3 0 16,1 0 0-1,3 0 0-15,-4-6 0 16,1 0 1-16,-4-4 0 15,0-8-1-15,-4-1 1 16,1 0 0-16,-1-6 0 16,1 0-1-16,-4-6 0 15,3 0-1-15,-3-1 1 0,4-8-1 16,-1 2 0-16,4 1 0 31,0-1 0-31,4 4 0 16,-1-4 1-16,4 4-1 15,0-1 1-15,4 1 0 16,3 0 0-16,7 2 0 16,4-2 0-16,3-4 0 0,0 4 1 15,-7-1 0-15,-3 7 1 16,-4 6-1-16,-10 7 0 16,-8 6 0-16,-13 6 0 0,-5 3 1 15,-2 9 0-15,-1 1 0 16,-3-1 1-16,3 1-1 15,-3-1 1-15,10 1-1 16,4-7 0-16,7-3-1 16,4-6 1-16,10-7-1 15,3-2 0-15,4-7-1 0,7-9 1 16,25-7-1-16,4-3 1 0,3 1-5 16,0-10 1-16,-1-7-8 31,5 1 1-31,-4-1-5 15,-7-5 1-15</inkml:trace>
  <inkml:trace contextRef="#ctx0" brushRef="#br0" timeOffset="31138.744">19332 10087 43 0,'-10'0'21'0,"27"-12"-25"15,-6 6 39-15,3-4-35 16,4-2 1-16,3-1-1 0,7-3 1 0,14-2 0 16,-3-4 0-16,0 0-4 15,-7 3 0-15,-8 0-6 16,-6 0 0-16,-11 7-3 16,-14 2 0-16</inkml:trace>
  <inkml:trace contextRef="#ctx0" brushRef="#br0" timeOffset="31490.2402">19420 9975 34 0,'-49'43'17'0,"14"33"-16"0,28-61 30 32,0 14-29-32,3 5 0 0,1 1 1 15,3 2 1-15,0-2-5 16,0-4 0-16,3-6 3 16,4-6 1-16,0-13-3 15,7-12 1-15,4-10-6 16,7-12 1-16,-1-6-6 15,5-7 0-15,-8-9-3 16,0-4 0-16,4-11 0 16,-8 68 13-16,-27-63 0 15,13 22 0-15,-3 20 7 16,-3 18 0-16,-4 6 2 16,0 13 0-16,-1 9-4 31,1 6 0-31,0 7-3 15,0 6 1-15,4 0-2 0,3-6 1 16,0-3-1-16,0-7 0 16,3-3-5-16,4-9 1 15,0-3-7-15,0-10 0 16</inkml:trace>
  <inkml:trace contextRef="#ctx0" brushRef="#br0" timeOffset="31657.8164">19540 10037 28 0,'-24'10'14'0,"-5"12"-7"16,22-16 19-16,-3 3-25 15,-1 1 0-15,1-4 1 16,3 0 0 0,-4-3-3-16,11-3 0 0,0 0-2 15,11-9 0-15,-4 0-7 16,3-4 0-16</inkml:trace>
  <inkml:trace contextRef="#ctx0" brushRef="#br0" timeOffset="31776.6707">19671 9868 29 0,'10'-16'14'0,"12"1"-6"16,-22 15 20-16,7 3-27 0,-7 3 1 16,7 0-1-16,3 10 1 15,4-7-14-15,8 1 1 16</inkml:trace>
  <inkml:trace contextRef="#ctx0" brushRef="#br0" timeOffset="32208.154">20115 9790 30 0,'-35'9'15'0,"28"13"-6"0,4-10 17 0,-8 1-25 16,-3 12 1-16,-4 0 0 16,-3-3 0-16,-4 3-3 31,1 0 1-31,-1 0 0 15,7-3 0-15,4-6-8 0,4-7 0 16,10-2-3-16,0-7 0 16</inkml:trace>
  <inkml:trace contextRef="#ctx0" brushRef="#br0" timeOffset="32377.1233">20200 9576 34 0,'11'10'17'0,"-15"37"-18"15,1-25 31-15,-4 12-30 16,-4 13 1-16,-7 3 0 16,1 4 1-16,-1-4-2 15,4 0 0-15,3-3-4 0,4-6 0 32,0 0-6-32,4-1 0 15</inkml:trace>
  <inkml:trace contextRef="#ctx0" brushRef="#br0" timeOffset="32691.6654">20218 10072 21 0,'3'-3'10'0,"29"-4"-7"15,-21 4 9-15,6 0-12 16,1 0 0-16,-1 0 0 16,1 0 1-16,-4 3-3 15,0 0 1-15,-3 3-2 16,-4 3 1-16,-7 4 1 15,-4-1 0-15,-3 3 3 16,-3 1 0-16,-8 0 3 0,-7 9 1 16,-6-1 2-16,-12 5 1 15,1 5 0 1,-7 0 0-16,-4 4-3 16,0 2 0-16,3 1-3 15,1-7 1-15,3-9-3 0,11 0 0 16,10-9-12-16,8-4 1 15,6-9-4-15,-3-15 1 16</inkml:trace>
  <inkml:trace contextRef="#ctx0" brushRef="#br0" timeOffset="33279.4368">20623 9987 39 0,'-3'6'19'0,"28"-2"-11"0,-8-4 19 16,15-7-26-16,7 1 1 15,3-7-1-15,0 4 1 16,4-3-2-16,0-1 1 16,7 4-3-16,-11 2 0 0,4 1-10 15,-3 9 0-15</inkml:trace>
  <inkml:trace contextRef="#ctx0" brushRef="#br0" timeOffset="33487.8467">20962 10031 43 0,'-28'13'21'0,"17"-4"-18"16,11-9 30-16,0 3-32 31,4 0 1-31,10-3 0 0,4-3 1 15,6-3-4-15,8-4 1 16,0 1-1-16,3 0 1 16,4 2-8-16,3 1 1 15,-7 0-7-15,-3-4 1 0</inkml:trace>
  <inkml:trace contextRef="#ctx0" brushRef="#br0" timeOffset="33744.9135">21177 9661 28 0,'-10'-16'14'0,"13"16"-3"16,8 0 17-16,6 7-26 15,5 5 0-15,6 10 2 16,0 3 0-16,0 3-4 16,0 10 1-16,-6 3 4 15,-8 3 0-15,-11-4 0 16,-10 4 1-16,-14 0-2 15,-14 0 1-15,-1 6-2 0,-6 4 0 16,0-14-2 0,3-2 1-16,0-3-3 0,7-7 0 0,4-6-12 15,7-3 1-15,14-10-5 16,-21-15 1-16</inkml:trace>
  <inkml:trace contextRef="#ctx0" brushRef="#br0" timeOffset="34401.3949">21773 9758 41 0,'-49'16'20'0,"53"-13"-13"0,-1 0 21 15,11 0-26-15,4 0 0 16,7 1 0-16,3-4 1 16,7-4-4-16,0-8 1 15,1 2-1-15,-1-8 0 16,-3-1-6-16,-4-3 1 16,-3 6-7-16,-8 1 0 15</inkml:trace>
  <inkml:trace contextRef="#ctx0" brushRef="#br0" timeOffset="35116.2152">22056 9586 23 0,'-18'0'11'0,"0"12"-3"0,15-2 11 0,-4 2-17 16,-4 10 0-16,1 6 0 15,-1 7 1-15,0-1-4 16,-3 7 0-16,0 0 2 31,4-3 1-31,3-10-2 16,0-3 0-16,0 0 0 15,-1-3 1-15,1 3-1 16,0-3 0-16,0 0 0 0,0-3 0 16,4-4 0-16,-1-2 0 15,4-7-1-15,4-3 1 16,3-6-1-16,0-3 1 16,3-3-1-16,1-1 1 0,0 1 0 15,-1 2 0-15,1 1-1 16,3 0 0-16,-4 0 0 0,-3 2 0 15,-7 4 2-15,0 0 0 16,0 4 0-16,-7 2 1 31,-3 3 1-31,-8 7 1 0,-3 6-1 16,0 3 0-16,-4 6-1 16,0 1 1-16,4 2-2 15,4-2 0-15,3-7 0 16,3-3 0-16,4 0-1 15,0-7 1-15,3 1-1 16,4-7 1-16,7-2-1 0,0-4 1 16,0-3-1-16,1-3 1 15,2-4 0-15,-3-2 1 16,0-4-1-16,0-5 0 0,-3-1-1 16,-4 0 1-16,-4 3 0 15,-6 7 0-15,-4 3-2 16,-1 6 1-16,-2 6-1 15,-1 3 0-15,-3 4 1 16,3-1 1-16,1 4 0 16,-1 0 0-1,4 3 0-15,3-4 1 16,1 1 0-16,3 0 1 16,3-1-2-16,4 1 1 15,7-4-1-15,7 4 1 0,11-10-1 16,17-6 0-16,18-6-1 15,0-6 1-15,4-4-1 16,6-3 1-16,-3 0-5 16,8-3 1-16,2 7-9 15,4 2 0-15,0 4-3 16,-6 2 0-16</inkml:trace>
  <inkml:trace contextRef="#ctx0" brushRef="#br0" timeOffset="35419.8093">22204 9818 37 0,'-11'25'18'0,"32"-6"-16"0,-14-16 31 16,8-3-31-16,9 0 0 16,8 0 1-16,3-6 1 15,4-1-5-15,3-8 1 16,1-4 1-16,-11-3 1 16,-4 3-7-16,-4-6 0 0,-6 6-6 15,-7 0 0-15,-8 4-3 16,-10 2 1-16</inkml:trace>
  <inkml:trace contextRef="#ctx0" brushRef="#br0" timeOffset="35587.8727">22306 9711 29 0,'-53'47'14'0,"36"25"-10"0,10-50 27 15,-1 7-29-15,1-1 1 16,0 3 0-16,0 4 1 16,4-1-5-1,-1 1 0-15,8-7 3 0,-1-3 0 0,8-6-3 16,3-7 1-16,0-9-7 31,14-6 0-31,4-9-5 16,0-4 1-16</inkml:trace>
  <inkml:trace contextRef="#ctx0" brushRef="#br0" timeOffset="35918.875">22574 9558 30 0,'-7'6'15'0,"-7"22"-13"16,3-9 23-16,-3 9-23 15,-3 16 1-15,-4 6 1 16,-1 3 0 0,1 1-5-16,0-4 0 15,7-3 3-15,3-3 0 16,4-7-1-16,4-8 0 16,3-4-5-16,7-10 0 15,7-5-4-15,7-7 1 16,7-6-1-16,-6-7 0 15,-1-2 1-15,-7-4 1 0,-4 1 6 16,-6 2 1-16,-11 4 4 16,-7-1 1-16,-7 7 0 15,-8 0 1-15,-9 3-2 16,6 0 0-16,4 0-3 16,3-3 1-16,7 0-10 0,8-4 1 15,10-8-4-15,14-10 1 16</inkml:trace>
  <inkml:trace contextRef="#ctx0" brushRef="#br0" timeOffset="36053.3959">22673 9536 42 0,'14'9'21'0,"-10"10"-25"16,-1-13 40-16,4 0-36 16,0 4 0-16,7 5-3 31,1-2 0-31,2 6-7 15,4 0 0-15</inkml:trace>
  <inkml:trace contextRef="#ctx0" brushRef="#br0" timeOffset="36321.5405">23015 9617 43 0,'-7'-9'21'0,"35"6"-27"16,-14 3 32-16,4-4-26 0,0 4 0 16,3 0 0-1,7 0 1-15,4 0-3 16,-4-3 1-16,0 0-7 15,1 0 1-15,-8 3-3 16,-11 0 0-16</inkml:trace>
  <inkml:trace contextRef="#ctx0" brushRef="#br0" timeOffset="36787.5208">23121 9739 25 0,'-25'29'12'0,"8"-29"-8"0,13 3 18 0,1-3-21 16,3 3 1-16,7 0 1 15,0 3 0-15,3 1-4 32,4-4 0-32,1-3 2 0,-1 3 1 15,0-3-2-15,0 6 1 16,-3-3-1-16,-4 0 1 16,-4 1 0-16,-3 2 0 15,-7 6-1-15,-4 1 1 16,-3-4-1-16,-7 4 1 0,-4-1-1 15,-3-2 0-15,4-1 0 16,-1-6 1-16,4 0-1 16,7 1 0-16,3-1-1 15,4-3 1 1,7 3 0-16,3 6 0 16,1 1 0-16,3-1 0 15,0 1 1-15,-7-1 0 16,0 3 1-16,-3 7 0 15,-8 3-1 1,-3 0 1-16,0 0-1 16,-7-3 1-16,7-3-2 15,3-1 1-15,7-5-1 16,4-4 0-16,7-6-5 16,4-6 1-16,3-4-8 15,7 1 1-15,0-4 0 16,8-9 0-16</inkml:trace>
  <inkml:trace contextRef="#ctx0" brushRef="#br0" timeOffset="37067.8998">23269 9821 26 0,'21'-13'13'0,"-7"4"-10"0,-14 9 26 0,-3 3-27 16,-4 7 0-16,-4 2 2 16,-3 7 0-16,0 0-5 15,0 3 1-15,0-7 2 16,0 4 1-16,3-9-1 0,4 2 0 15,4-2-2-15,-1-4 1 16,8 0-1-16,3 0 0 16,3-3 0-16,1 1 0 31,-1-1 0-31,1-3 1 16,0-3-1-16,-4 3 1 0,0 0-3 15,-7 0 0-15,-4 3-4 16,-3 3 1-16,-3 3-5 15,-8 4 1-15,0-1-3 16,-6 4 1-16</inkml:trace>
  <inkml:trace contextRef="#ctx0" brushRef="#br0" timeOffset="37220.6819">22948 10116 29 0,'-21'-3'14'0,"32"-4"-14"0,-1 4 28 0,1 0-27 16,3 0 1-16,4 0-1 15,6 0 1-15,-3-4-3 16,1 1 0-16,-1 0 0 15,3 0 0-15,-2-1-7 32,-1 4 0-32,0 3-2 15,-3 0 1-15</inkml:trace>
  <inkml:trace contextRef="#ctx0" brushRef="#br0" timeOffset="37418.7111">22991 10138 29 0,'-43'12'14'0,"-27"4"-13"0,56-10 28 0,-8 4-29 15,1 5 1-15,4 1-1 16,2-4 0-16,5-2-4 16,6-4 1-16,4 0-6 15,7-2 1-15,0-1-1 16,4-3 0-16</inkml:trace>
  <inkml:trace contextRef="#ctx0" brushRef="#br0" timeOffset="37719.3904">22959 10279 26 0,'21'15'13'0,"14"-15"-7"0,-24 4 26 0,3-1-29 15,4 0 1-15,-1 0 0 16,-3 3 1-16,0-6-7 16,1 0 1-16,-1-6 4 31,0 0 0-31,-4-4-4 15,1 1 1-15,-4-1-3 16,0-2 1-16,-3-1-1 16,-1-2 1-16,-3 2-1 15,0 1 0-15,0 2 2 0,0 4 1 16,-3 0 3-16,-1-1 0 16,1 7 1-16,3 0 0 15,0 0 0-15,0 0 0 0,0 0-1 16,7 0 1-16,3-3-6 0,4 0 1 31,4 0-10-31,3-3 1 16,0-1-4-16,7 1 1 15</inkml:trace>
  <inkml:trace contextRef="#ctx0" brushRef="#br0" timeOffset="38002.6973">23798 9601 37 0,'-21'-9'18'0,"28"6"-17"15,-7 3 32-15,4 3-30 0,3 0 1 0,0 7 0 16,3-1 1-16,1 4-7 15,3-1 1-15,0 1 3 16,0 2 1-16,4-2-5 16,0-4 0-16,-1-2-5 15,1-1 0-15,0 0-6 16,-15 3 0-16</inkml:trace>
  <inkml:trace contextRef="#ctx0" brushRef="#br0" timeOffset="38553.3955">23714 9862 45 0,'-18'3'22'0,"15"3"-22"0,3-6 40 0,3-6-40 15,8-4 0-15,3 4 0 16,7-3 0-16,4-1 0 16,3 1 0-16,0 0-3 15,-7 2 0-15,18 1-4 0,-7 0 1 16,-4 3-4-16,0 3 0 15,-14 3-1 1,-7 0 1-16,-10 0 6 16,-8 6 0-16,-3-2 6 15,-7 8 0-15,-4 4 5 16,-3 0 1-16,0 0 0 16,3 0 1-16,4-7-4 15,3 4 1-15,4-7-3 16,4 1 0-16,3-4-2 0,7-3 0 15,3 0-2-15,8 0 1 16,3 0-1-16,0 1 1 16,0-8 0-16,0 1 0 0,0 0-1 15,-3 3 0-15,-1-3-1 16,-10 3 1-16,-3 6 0 16,-8-3 0-16,-3 1 0 15,-3 5 0-15,-8 0 1 16,0 4 0-16,4-1 2 0,3 1 0 15,1 0 1-15,3-4 0 16,3 0 0-16,4-2 1 31,7-4-1-31,0-3 1 16,11-6-2-16,6-4 0 16,4-2-1-16,8-1 0 0,-1 4-4 15,0-4 1-15,4 1-6 16,0 2 1-16,-1 1-7 15,-6 2 0-15</inkml:trace>
  <inkml:trace contextRef="#ctx0" brushRef="#br0" timeOffset="38854.6769">23872 10047 31 0,'-35'25'15'0,"10"0"-5"0,22-22 20 16,-1 0-28-16,4 0 1 15,0 0 1-15,4-3 1 16,3-3-6-16,4 0 0 15,3-3 3-15,0 0 1 16,0-1-2 0,0-2 1-16,0 3-2 15,-3-1 0-15,-1 4-2 0,-3 0 1 16,-7 3-1-16,-3 0 0 16,-4 3-1-16,-4 4 1 15,1-1 0-15,-4 3 1 16,-1-3 0-16,1 1 1 0,4-1 0 15,3 0 0-15,0 1-2 16,0-4 1-16,3 3-4 16,4 0 1-16,0 1-7 15,0-4 0-15</inkml:trace>
  <inkml:trace contextRef="#ctx0" brushRef="#br0" timeOffset="39055.803">23816 10182 22 0,'-14'6'11'0,"-7"-6"-2"0,17 6 11 0,-3 0-17 15,-3 4 1-15,-5 2 0 16,1 7 1-16,-7 3-7 16,-7-3 1-16,0 0 2 0,7-4 1 15,3-5-10-15,7-1 1 16,1 1-3-16,6-7 1 15</inkml:trace>
  <inkml:trace contextRef="#ctx0" brushRef="#br0" timeOffset="39354.6971">23721 10313 37 0,'0'7'18'16,"3"-1"-15"-16,-3 0 34 0,4 3-33 15,-1 1 0-15,4 2 2 16,4 4 0-16,0 0-7 15,3 3 0-15,3-4 6 16,4-2 0-16,1-7-1 16,2-3 0-1,8-9-1-15,3-3 1 16,4-10-1-16,-4 3 0 16,-6 0-1-16,-5 4 1 0,-2-4-1 15,-8 0 0-15,-7 4-1 16,-4-1 0-16,-3-5-2 15,-3 5 1-15,-4 0-5 16,0-2 0-16,-4 5-9 0,0 4 1 16,-10 9-7-16,-3 4 1 15</inkml:trace>
  <inkml:trace contextRef="#ctx0" brushRef="#br0" timeOffset="39580.6409">23865 10260 38 0,'-3'6'19'0,"6"0"-19"16,1-6 28-16,-1 0-27 16,5 4 0-16,-1 2 0 15,0 0 1-15,0 0-3 16,0 1 0-16,3-1-3 15,1-3 0-15,10 3-7 16,-3 1 0 0</inkml:trace>
  <inkml:trace contextRef="#ctx0" brushRef="#br0" timeOffset="39755.0478">24232 10216 48 0,'0'-9'24'0,"7"6"-22"16,0 6 42-16,0 6-43 16,1 0 0-16,2 4 0 15,1 0 1-15,-1 2-8 16,1-2 0-16,-1 2-8 16,1-2 0-16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33:00.87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5888 7500 18 0,'-50'16'9'0,"8"19"1"0,35-32 10 0,7 0-15 16,11-3 1-16,10-10 3 16,4-5 1-16,10-7-11 15,11-3 0-15,-15 12 8 16,5 1 1-16,-1-1-3 15,0-3 0-15,1 1-2 16,-8 2 0-16,7-9-1 16,0-3 0-16,8-3-5 15,-5 3 0-15,1 0-6 0,-3-3 0 16,-8-4-4-16,-7 1 1 16,-14 0-3-16,-14-4 1 15,-14 7 5-15,3 6 0 16,4 0 7-16,3 6 1 15,4 1 5-15,4 2 0 0,6 4 2 16,15-4 0-16,3 10 1 16,11 3 1-16,0 6-1 31,-1 10 0-31,1 3 0 16,-7 6 1-16,-4 9-1 15,-7-2 0-15,-7 8-2 16,-7-2 1-16,-3 3-3 0,-8-7 1 15,-3-2-2-15,3-7 0 16,-3-3-6-16,4-4 0 16,3-8-8-16,3-4 1 0,8-3-4 15,6-15 0-15</inkml:trace>
  <inkml:trace contextRef="#ctx0" brushRef="#br0" timeOffset="184.5202">6727 6967 42 0,'22'35'21'0,"6"-32"-27"0,-18 0 39 0,5-3-33 15,6-3 1-15,7-6 1 16,4-10 0-16,3 3-6 16,-3-6 1-16,-4 0-5 15,-7 3 0-15,-3 1-4 16,-4-4 1-16</inkml:trace>
  <inkml:trace contextRef="#ctx0" brushRef="#br0" timeOffset="462.7185">6918 6644 24 0,'-32'22'12'0,"36"38"-8"0,-1-35 18 0,8 9-19 16,-8 20 1-16,-3 18 1 16,-3-6 1-16,-8 6-7 15,4 0 0-15,0-12 4 16,0 2 1-16,-3 1-2 15,-1-3 1-15,-3-10-1 16,0-6 1 0,0-19-1-16,0-10 1 15,-1-15 0-15,1-12 0 16,4-4 0-16,3 4 0 16,3-4-2-16,8-6 0 0,3 0-1 15,7-6 1-15,3-7-6 16,15 4 1-16,7-3-10 15,10-4 0-15,1-3 0 16,-1-6 0-16</inkml:trace>
  <inkml:trace contextRef="#ctx0" brushRef="#br0" timeOffset="999.3438">7147 6829 31 0,'-3'13'15'0,"6"-26"-18"0,-3 13 29 0,7 0-25 16,0-3 0-16,4-3-1 15,0-3 0-15,-1-4-4 16,1-3 0-16,-1 4-2 31,-3-1 1-31,0 1 0 16,-3 2 1-16,-4 10 2 16,0 10 0-16,-4 9 6 15,1 2 0-15,-1 17 4 16,1 19 0-16,-1 8 1 0,1-8 0 15,3 2-3-15,0 1 1 16,7 0-3-16,0-13 1 16,3-7-3-16,1-18 1 0,3-6-3 15,0 3 0-15,0-7-4 16,1-12 1-16,-5-9-2 16,-3-7 1-16,-3-3-1 15,-8 1 0-15,-6-7 1 16,-1-4 1-16,-7 4 2 0,1-3 0 15,-1 0 0-15,4 6 1 16,-4 0-3-16,4-13 1 16,7-8-6-16,0 2 0 15,7-6-1 1,4-10 0-16,3-2 5 31,-78 27 4-31,163 1 5 16,-75-13 0-16,-2 19 7 15,-1 12 1-15,0 10 0 0,3 0 1 16,5 3-13-16,-1 0 1 16,14 0-13-16,11-6 0 15</inkml:trace>
  <inkml:trace contextRef="#ctx0" brushRef="#br0" timeOffset="1952.5085">7595 6767 28 0,'-7'34'14'0,"14"7"-7"0,-7-41 14 0,4 16-20 16,-4 2 0-16,0-2 1 16,-4 0 0-16,4-7-3 31,0-9 1-31,4-12 0 16,6 2 1-16,5-9-1 15,2-15 1-15,4-4-1 16,1 4 0-16,2-7-1 0,4-6 1 15,1 9 0-15,-1 7 1 16,0 3 0-16,-3 9 1 0,-4 10 0 16,-3 5 0-16,-8 17 0 15,1 6 1-15,-11 3-1 16,-11 9 0-16,1 7 0 16,-1-1 0-16,0-15-1 15,1 0 1-15,-1 0-2 0,4-9 1 16,4-4-2-16,3 1 0 15,0-10 0-15,3-10 0 16,4-6-1-16,0-2 1 31,0 2 0-31,0 3 0 0,0 4 1 16,-7 9 0-16,0 3 0 16,-3 7 0-16,-4-1-1 15,0 4 1-15,0-1 0 16,0 1 0-16,0-4 0 15,0 0 0-15,3 1-1 16,1-4 1-16,3-3 0 0,3 0 1 16,-3-3-1-16,7-3 0 15,0 0-2-15,0 0 1 16,0-3-3-16,-3 3 0 0,-4 3-3 16,0 6 1-16,-4 0-1 15,-6-6 0-15,-4 13 1 16,0 9 1-16,-1 6 4 15,-2 3 0-15,3 4 5 32,0-7 0-32,-1-6 2 15,8-3 0-15,4-7 1 0,3-9 0 16,7-6-2-16,0-6 0 16,4-10-2-16,3-6 0 15,3-6-4-15,4 5 1 16,1 8-6-16,-5-1 0 15,1 3-5-15,-4 4 0 16</inkml:trace>
  <inkml:trace contextRef="#ctx0" brushRef="#br0" timeOffset="2130.9485">7800 6883 24 0,'-25'56'12'0,"4"1"-6"0,18-39 14 16,-5 11-19-16,1 5 0 0,0 4 1 15,0 6 0-15,0 3-3 16,4-3 1-16,-4-16 1 31,7-3 0-31,-4 0-4 16,8-9 0-16,-1-7-5 15,1 0 0-15,3-9-1 16,3-12 1-16</inkml:trace>
  <inkml:trace contextRef="#ctx0" brushRef="#br0" timeOffset="2316.1843">7878 6952 29 0,'14'-16'14'0,"-11"91"-16"0,-3-50 31 16,-3 13-27 0,-4 3 0-16,0 9 0 0,-4 3 0 15,0-6-3-15,1 10 1 0,-1 5 1 16,1-2 1-16,3-4-5 16,0-9 1-16,-1-12-6 0,5-16 0 15,-1-10-2-15,1-15 0 16</inkml:trace>
  <inkml:trace contextRef="#ctx0" brushRef="#br0" timeOffset="2770.4202">7768 7253 26 0,'7'-25'13'0,"7"12"-14"0,-10 10 25 16,-1 6-19 0,-3 6 0-16,-3 10 3 15,-4 6 1-15,-4 4-10 16,1-7 0-16,-4 6 8 15,-1 0 0-15,1 3-3 0,4-6 0 16,6-3-2-16,8-12 1 16,3-10-2-16,0-10 0 15,3 4-4-15,8-13 1 0,3-6-3 16,4-6 0-16,0-4-4 16,-1 4 0-1,1-7-3-15,-4 4 0 0,-3 6 3 31,-8 9 0-31,-3 6 4 16,1 7 1-16,-5 0 5 0,1 0 1 16,-1 2 2-16,4 1 1 31,18 3 1-31,3 7 1 16,0-4-2-16,-3 9 1 15,3-6 0-15,-7 4 1 16,-7 2 0-16,-3 4 1 15,-4 3-3-15,-7 0 1 0,-3 0-2 16,-12 2 1-16,-2 1-4 16,-11 0 1-16,-1-12-8 15,1-1 0-15,3-3-9 16,4 1 1-16</inkml:trace>
  <inkml:trace contextRef="#ctx0" brushRef="#br0" timeOffset="2896.0951">8022 7293 42 0,'32'32'21'0,"3"-7"-23"16,-28-19 30-16,7 0-28 16,4 1 1-16,0-4-6 31,3-3 1-31,0-6-5 0,0-4 0 0</inkml:trace>
  <inkml:trace contextRef="#ctx0" brushRef="#br0" timeOffset="3117.3525">8297 6917 58 0,'11'16'29'0,"10"-7"-35"0,-10-9 52 16,3-6-45-16,3 0 0 0,5-4 0 0,6-8 1 15,11 5-3-15,6-3 1 31,1-3-5-31,4-2 0 16,-4-1-6-16,-8-4 0 16,-6-2-6-16,-7-3 1 0</inkml:trace>
  <inkml:trace contextRef="#ctx0" brushRef="#br0" timeOffset="3266.714">8735 6506 37 0,'-35'44'18'0,"-15"25"-11"0,32-50 29 0,-3 12-32 16,-3 10 1-16,-1 3 0 15,0 13 0-15,-3 18-7 16,0-6 1-16,0 0 0 16,3-3 0-16,4 0-9 0,0-16 1 15,6-10-6-15,12-14 1 16</inkml:trace>
  <inkml:trace contextRef="#ctx0" brushRef="#br0" timeOffset="3404.5411">8382 7156 41 0,'4'-22'20'0,"10"25"-8"0,-4 9 35 0,-3 1-44 16,0-1 0-16,4 7 0 31,3 3 0-31,0-6-6 0,14-4 0 16,4-9-10 0,10-9 1-16,-3-13-5 0,-14-12 1 15</inkml:trace>
  <inkml:trace contextRef="#ctx0" brushRef="#br0" timeOffset="4059.2661">9066 6406 27 0,'4'0'13'0,"31"-16"-5"16,-24 13 14-16,3-3-21 15,0 3 1-15,4 3 0 0,-1 3 1 16,4 6-4-16,1-2 1 16,-5 5 1-16,1-2 1 15,-4 2-2 1,-7 7 1-16,-3-3-4 16,-1 2 0-16,-3 1-4 15,0 0 1-15,-3-6-4 16,-1-4 0-16</inkml:trace>
  <inkml:trace contextRef="#ctx0" brushRef="#br0" timeOffset="4643.6669">8985 6469 25 0,'4'-3'12'0,"24"-35"-4"16,-17 22 21-16,13-9-26 16,12 0 1-1,2 0 2-15,8-3 0 16,-3 0-8-16,-1-7 0 0,-3 4 6 15,-1 6 0-15,1 3-2 16,0 0 0-16,-7 3-6 16,-7 3 1-16,-4 4-7 15,-4 12 1-15,-3 0-4 16,-6 6 0-16</inkml:trace>
  <inkml:trace contextRef="#ctx0" brushRef="#br0" timeOffset="4960.5806">9084 6666 20 0,'14'0'10'0,"28"-31"-7"31,-31 25 15-31,3-4-17 16,4-2 0-16,-1-4 1 0,5-3 0 0,-1 4-3 16,3-4 1-16,-6 6-1 15,0 1 1-15,-4 2-6 16,-4 7 1-1,-10 3-3-15,0 6 1 16</inkml:trace>
  <inkml:trace contextRef="#ctx0" brushRef="#br0" timeOffset="5293.726">9148 6622 13 0,'-15'7'6'0,"-13"-4"0"0,28-6 10 0,-3 3-15 15,-1 0 0-15,4 3 0 16,0 0 1-16,0 0-3 15,4 3 1-15,3 4 2 16,0-1 0-16,0 1-1 0,3 2 1 16,1-2-1-16,0-1 1 15,3-3 0-15,0 0 1 16,-4 1-1-16,1-1 0 16,-4 0 0-16,4 1 1 15,-4 2-1-15,0 0 1 16,0 4-2-1,0 3 1-15,-4-7-1 16,1 4 1-16,-4 2-1 16,0-2 0-16,0 6-1 15,-4-7 1-15,1-6-1 16,3 1 1-16,-4-10-4 16,4-4 0-16,0 1-4 0,4-10 0 15,3-12-4-15,11-6 1 0</inkml:trace>
  <inkml:trace contextRef="#ctx0" brushRef="#br0" timeOffset="5596.3971">9553 6259 23 0,'4'6'11'0,"-4"3"-4"0,-4 4 19 16,1 9-24-16,-4 9 1 16,0 1 0-16,-4 2 1 15,0 4-5-15,1-4 0 31,-1 4 3-31,1-10 0 16,3-3-2-16,0-9 1 0,3-1-1 16,1-2 0-16,3-4 0 15,3-2 0-15,4-1-1 16,4-3 1-16,3-6-1 16,-4 0 1-16,4 3 0 15,1-3 0-15,-1 0 0 16,-4 3 0-16,1 0-1 0,-4 6 0 15,-4 0-5 1,-3 4 0-16,-3 5-4 0,-4 7 1 16</inkml:trace>
  <inkml:trace contextRef="#ctx0" brushRef="#br0" timeOffset="5779.8888">9278 6955 26 0,'-14'-25'13'0,"49"3"-12"0,-21 12 20 15,0-5-18-15,4 5 1 32,3 1 0-32,4-4 1 0,7-5-8 0,-4 2 1 15,0 3-3-15,0 4 1 16,-3 6-6-16,-7 6 1 16</inkml:trace>
  <inkml:trace contextRef="#ctx0" brushRef="#br0" timeOffset="5960.2207">9334 6936 21 0,'-42'19'10'0,"-7"6"-7"0,35-13 14 16,-7 4-17-16,-4 12 1 16,0 1-1-16,4 2 1 0,7-6-2 31,3-9 1-31,8 3-5 15,13-10 1-15,8-3-2 16,10-6 0-16</inkml:trace>
  <inkml:trace contextRef="#ctx0" brushRef="#br0" timeOffset="6157.2434">9433 7068 22 0,'7'19'11'0,"-7"-4"1"0,0-5 19 15,0-7-27-15,0 0 0 0,0 0 1 16,0-3 1-16,4-9-8 15,3 2 0-15,0-8 5 16,0 2 1-16,0-3-2 16,0 1 0-16,4-4-4 15,-4-3 1-15,0 0-5 16,0-9 0-16,3 6-7 16,5 3 0-16</inkml:trace>
  <inkml:trace contextRef="#ctx0" brushRef="#br0" timeOffset="6410.6104">9955 6353 36 0,'-28'22'18'0,"25"22"-14"15,6-35 28-15,1 4-31 16,-1-1 1-16,4 1-1 16,0 5 1-16,4-5-2 0,0 0 0 0,-1-4-1 15,1-3 1-15,-1 0-7 16,1-2 1-16,-4-1-6 16,-4 3 1-16</inkml:trace>
  <inkml:trace contextRef="#ctx0" brushRef="#br0" timeOffset="6994.3981">9867 6654 27 0,'-46'15'13'0,"22"-15"-3"0,24 0 18 15,0 0-26-15,7 0 0 16,7 0 0-16,3-3 1 0,5 0-4 16,2 0 1-16,8-6 2 15,-4-1 0-15,1 1-5 16,-1 3 1-16,0-1-4 15,-7 1 1-15,-3 6-2 16,-8 3 0-16,-6 3-1 16,-8 1 1-16,-3 2 3 0,-7 4 1 15,-3 2 4-15,-1 4 0 16,0 3 1-16,1 0 1 16,3-6 1-16,-1-1 1 15,1 1-2 1,4-3 1-16,-1-1-2 15,8-2 1-15,3-7-2 16,3-3 1-16,4 0-2 16,4-3 0-16,3-4-2 15,4-2 0-15,-1-4-1 16,4-2 0-16,-3-1 0 0,-4 3 1 16,4 4-1-16,-4 0 0 15,-7 5 2-15,-7 8 1 16,-4 2 0-16,-3 6 0 15,-7 4 0-15,0-3 0 16,-4 5 1-16,1 8 0 0,-4-1 1 16,3 6 1-16,-3-6 1 15,3-3 1-15,4-6 0 16,3-4 0-16,8-2 0 16,6-7 0-1,8-3-2-15,0-13 1 16,3-2-3-16,0-7 1 15,4 6-2-15,3-3 1 16,3-3-6-16,-2-3 1 16,-1 9-6-16,-4 4 1 0,-3 2-3 15,-3 10 0-15</inkml:trace>
  <inkml:trace contextRef="#ctx0" brushRef="#br0" timeOffset="7562.3531">10022 6927 22 0,'-31'56'11'0,"6"13"-3"0,21-56 19 16,1-1-26-16,-1 1 1 15,4-4 1-15,4-6 0 16,3-6-4-16,4 0 0 0,3-3 2 16,0-4 0-16,0-2 0 15,0-4 0-15,0 0-1 16,-3 7 1-16,-4 0-1 31,-4 5 0-31,-3 4-1 16,-3 0 0-16,-4 4-2 15,0 2 1-15,-4 3-1 0,0 4 0 16,1 2-1-16,-1 1 0 16,1 0 0-16,3 3 0 15,3-7 0-15,1 1 0 16,3 2 0-16,0-5 0 16,0-7 1-16,3 0 1 0,1 0 1 15,-1 0 1-15,-3 0 2 16,0 4 0-16,-3-1 1 15,-4 0 1-15,0 4 1 16,-4 2 1-16,0 1-1 16,-3 2 1-16,0 1-1 0,0 0 0 15,-4-4-1-15,11 1 0 16,4-4-2-16,6-2 1 16,4-4-2-1,4-3 1-15,3-7-2 0,0 1 0 0,4-3 0 31,3-4 0-31,-3 1 0 16,3-4 0-16,0 3 0 16,0 4 1-16,-3 3 0 15,-4-1 1-15,-4 4 0 16,-2 3 1-16,-5-3 0 0,-3 3 0 16,0 0 0-16,4 0 0 15,-1 0-4-15,4 0 0 16,0-3-13-16,14 3 1 0</inkml:trace>
  <inkml:trace contextRef="#ctx0" brushRef="#br0" timeOffset="8313.0847">10608 6779 24 0,'-14'35'12'0,"-11"21"-7"15,18-34 13-15,-3 16-15 16,-5 6 0-16,-2-4 2 0,-1 1 0 16,-3-9-6-16,0-7 0 15,3-7 4-15,4-18 0 32,7-12-2-32,4-16 1 0,6-19-2 15,11 0 0-15,4-7 0 16,7 1 0-16,6 0 0 15,5 12 1-15,2 10 0 16,8 5 0-16,0 8 2 16,-4 8 0-16,-6 13 0 15,-8 13 1-15,-10 3 0 0,-8 15 0 16,-3 10-1-16,-7 10 0 16,-3-1-4-16,-4 0 1 15,0-6-9-15,7-12 1 16,10-7-7-16,4-3 1 0</inkml:trace>
  <inkml:trace contextRef="#ctx0" brushRef="#br0" timeOffset="8643.0648">11275 6679 42 0,'-21'3'21'0,"-22"10"-22"16,33-7 35-16,-4 6-32 15,-4 4 0-15,0 0 0 16,4 3 0-16,4 2-3 16,6-2 0-16,8 3 2 0,10 0 0 15,3-3-1-15,5 0 0 16,-1 0-1-16,0-4 1 16,0 4 1-1,-10-3 0-15,-4 3 0 16,-7 3 1-16,-4 3 0 15,-3 0 0-15,-7 3 1 16,-4-3 0-16,-3-3-2 0,4-6 1 16,-5 3-6-16,5-10 1 0,3 0-7 15,7-6 0-15,7-9-5 16,10-6 0-16</inkml:trace>
  <inkml:trace contextRef="#ctx0" brushRef="#br0" timeOffset="8981.3023">11465 6773 36 0,'14'-19'18'0,"-14"57"-16"0,0-26 30 15,-7 17-30-15,0 8 1 16,0 1 3-16,0-1 0 31,7 1-8-31,7-10 1 16,4-9 4-16,6-10 1 0,1-9-2 15,3-15 0-15,0-4-1 16,1-6 0-16,-1-3-1 16,0 3 1-16,-3 3-1 15,-1 3 0-15,-3 9 0 0,-3 7 1 32,-4 16-1-32,0 9 1 15,-7 6-1-15,-4 3 1 0,1 7 0 16,-1-7 1-16,1-6-6 15,-1 1 0-15,4-11-7 16,4-12 1-16,3-9-5 16,4-13 1-16</inkml:trace>
  <inkml:trace contextRef="#ctx0" brushRef="#br0" timeOffset="9377.5353">11917 6362 40 0,'-7'53'20'0,"-7"26"-19"0,3-45 34 16,0 7-32-16,-3 6 1 0,0 3 0 16,0 10 1-16,4-4-7 15,3-2 0-15,-1-7 4 0,5-13 1 16,-1-9-3-16,4-12 1 16,4-13-1-16,7-10 0 15,6-12-1-15,4 4 1 31,4 2-1-31,0 3 0 16,-1 4 0-16,-2 9 0 0,-5 6 0 16,-3 4 0-16,-3 5 1 15,-8 7 1-15,-6 7 1 16,-8-1 0-16,-3 3 0 16,-7 0 0-16,-4 1 0 15,-3-4 1-15,3-3-1 0,1 0 0 16,3-9-3-16,3-7 0 15,7-2-5-15,11-14 0 16,7-8-7-16,18-14 1 16,7 1-4-16,10 3 0 15</inkml:trace>
  <inkml:trace contextRef="#ctx0" brushRef="#br0" timeOffset="9716.1341">12210 6829 35 0,'0'0'17'0,"-14"35"-14"15,10-19 32-15,-3 9-31 0,-4 6 1 16,-3 10 3-16,4-7 0 16,-4 1-11-16,10-4 1 15,0-9 6-15,4 0 1 16,4-13-3-16,3-5 0 0,0-8-2 16,4-5 1-16,3 3-1 15,-4 3 1-15,1 6-1 16,0 6 1-16,-4 7-1 15,-4 3 1-15,-3-1-1 16,-3 8 1-16,-4 2 0 16,-4 3 1-16,0 0-1 0,-3 4 1 15,-10 6 0-15,-5 3 0 32,-6 3-1-32,3-16 1 15,4-6-3-15,3-15 0 0,11-10-7 16,7-22 1-16,11-10-9 15,13-12 0-15,8 4-2 16,7-4 0-16</inkml:trace>
  <inkml:trace contextRef="#ctx0" brushRef="#br0" timeOffset="9948.0992">12372 6996 39 0,'14'31'19'0,"-39"25"-20"0,22-31 36 16,-8-3-30-16,-3 7 0 15,0-4 1-15,3-3 0 16,4-4-8-16,0-5 0 16,4-10 5-16,3-3 1 0,7-6-3 15,0-10 0-15,3-6-1 16,5-6 0-16,9-10-4 16,4 4 0-16,8-1-5 15,-4 4 1 1,3 0-7-16,4 9 0 15,-4 3 0-15,4 3 1 0</inkml:trace>
  <inkml:trace contextRef="#ctx0" brushRef="#br0" timeOffset="10312.4819">12771 6880 24 0,'-15'0'12'0,"-13"40"-5"16,21-27 23-16,-3 3-26 15,-1 9 1-15,-7 3 3 16,4 3 1-16,0 1-11 0,4-4 1 15,2-6 6-15,5-7 0 16,3 4-2-16,3-9 1 16,5-4-3-16,-1-6 1 15,3-9-1-15,4-10 0 0,4-3 0 32,0-10 0-32,-1 4-1 15,1-3 0-15,-4 6 0 16,0 6 0-16,-3 6 0 15,-4 7 0-15,-4 9 0 16,1 10 0-16,-4 2 0 16,0-2 0-16,-4 12 0 15,4 3 1-15,0 1-1 0,0-8 0 0,0-2-1 16,4 0 1-16,-1-9-6 16,4 2 1-16,4-3-6 15,0-9 1-15,-1-3-5 16,4 0 0-16</inkml:trace>
  <inkml:trace contextRef="#ctx0" brushRef="#br0" timeOffset="10528.099">13042 6892 34 0,'-3'25'17'0,"-18"25"-19"0,13-28 29 15,-2 10-25-15,-4 5 0 16,0 1 0-16,0 6 0 15,-1 6-3 1,1-3 0-16,4 13 2 16,-4-7 0-16,3 7-5 15,0-4 1-15,4-3-5 16,4-12 1-16,6-10-4 0,4-12 1 16</inkml:trace>
  <inkml:trace contextRef="#ctx0" brushRef="#br0" timeOffset="10759.6611">13067 7002 29 0,'14'-13'14'0,"18"16"-9"0,-22 1 27 16,1 5-29-16,0 7 1 0,-8 9 3 16,1 6 1-16,-4-3-9 31,-7 1 0-31,-4 8 5 0,-7-2 1 15,1-1-2-15,-5-6 1 16,1-3-5-16,0-9 1 16,4-3-6-16,2-4 1 0,8-9-7 15,7-12 1-15,11-7-4 16,7-25 1-16</inkml:trace>
  <inkml:trace contextRef="#ctx0" brushRef="#br0" timeOffset="11113.661">13367 6409 28 0,'21'-9'14'0,"0"37"-6"0,-17-19 23 16,-4 20-28-16,0 8 1 15,-7 10 3 1,-4 10 1-16,0 5-9 16,-3 17 0-16,-3 2 6 15,-5 4 1-15,5-16-3 16,-1-9 1-16,4-13-3 15,4-13 1-15,6-6-1 16,4-18 0-16,7-13 0 16,7-10 0-16,0-15-1 0,7-3 1 15,1 2-1-15,-1 4 0 0,-4 3 0 16,1 7 0-16,3 5 0 16,-7 7 1-16,0 12 0 15,-7 7 1-15,-7 6 0 16,0 6 0-16,-3 4 0 15,-4-7 1-15,0 0-12 16,3 0 1-16,4-3-9 0,-3-3 0 16</inkml:trace>
  <inkml:trace contextRef="#ctx0" brushRef="#br0" timeOffset="42887.2649">23820 6785 20 0,'-25'-12'10'0,"14"3"1"16,11 9 10-16,0 0-18 15,0 0 1-15,0 6 2 16,4 3 0-16,-1 1-8 0,4 2 1 15,7 1 4-15,1 2 1 16,2 4-4-16,8-6 0 16,10-4-8-16,11-6 0 15,3 0-3-15,8-6 1 16</inkml:trace>
  <inkml:trace contextRef="#ctx0" brushRef="#br0" timeOffset="43219.984">24275 6695 24 0,'-29'21'12'0,"-6"20"-12"16,21-31 19-16,-7 2-19 15,-4 7 0-15,-3 9-1 16,-4 4 0-16,0-1-3 16,4 3 1-16,7-5-2 15,0-4 0-15,0-3 0 16,-4-7 0-16,4 4 1 15,0-6 1-15,0-4 5 16,3 1 1-16,0-1 2 16,4-6 1-16,4 3 2 15,2 1 0-15,1-7 0 0,7-7 1 16,7 1-3-16,8-3 0 16,2-1-1-16,8-2 0 0,14-7-3 15,7 0 0-15,-1 7-3 16,1-1 0-16,-3 0-7 15,-5 13 1-15,-6 7-5 16,-4 5 1-16</inkml:trace>
  <inkml:trace contextRef="#ctx0" brushRef="#br0" timeOffset="43439.8079">23767 7325 34 0,'-39'16'17'0,"25"-13"-11"15,14-3 29 1,0 0-32-16,3 3 1 16,4 0 0-16,7-3 1 0,4 0-7 15,3-3 1-15,7-3 4 16,4-1 0-16,11-5-7 16,-1-1 1-16,7-3-6 15,-3 1 0-15,-4 2-5 0,-6 1 0 16</inkml:trace>
  <inkml:trace contextRef="#ctx0" brushRef="#br0" timeOffset="43625.4906">24183 7087 34 0,'-28'12'17'0,"-15"19"-12"0,29-21 29 0,-10 6-30 16,-5-7 0-16,1 7 2 31,-4 2 0-31,-3 7-8 15,-4 4 0-15,4 2 5 0,3 4 0 16,4 2-7-16,7-2 1 16,3-1-9-16,8-2 0 15,6-1-3-15,8-12 1 0</inkml:trace>
  <inkml:trace contextRef="#ctx0" brushRef="#br0" timeOffset="43774.6153">23834 7388 28 0,'7'-4'14'0,"3"8"-6"15,-10-4 24-15,7 6-30 16,0-3 0-16,4 10 1 0,0-1 0 16,3 1-5-16,10 5 0 31,12-8-4-31,2-4 1 16,8 0-7-16,4-3 1 0</inkml:trace>
  <inkml:trace contextRef="#ctx0" brushRef="#br0" timeOffset="44005.6348">24800 6839 42 0,'-21'3'21'0,"-18"16"-19"15,22-13 38-15,-15 10-39 16,-14 9 0-16,-3 3 0 0,-4 10 0 0,-4 2-2 15,1 1 0-15,10-6-5 16,7-4 1-16,7 0-9 31,11-2 1-15</inkml:trace>
  <inkml:trace contextRef="#ctx0" brushRef="#br0" timeOffset="44174.875">24458 7124 26 0,'4'-6'13'0,"-1"25"3"0,-3-7 13 16,-7 1-27-16,-7-1 1 16,0 10 1-16,-4 10 0 0,1-1-5 15,-1 0 1-15,4 4 0 16,7-7 0-16,3 3-8 16,4-2 1-16,11-11-5 15,3 1 0-15</inkml:trace>
  <inkml:trace contextRef="#ctx0" brushRef="#br0" timeOffset="44805.5022">24994 6861 27 0,'-21'-3'13'0,"-25"53"-3"16,29-35 18-16,-5 7-27 31,-2 7 1-31,3-4-1 15,-1 0 1-15,8-3-3 0,4-3 0 16,3-7 1-16,7 1 1 16,7-10-2-16,3 0 1 0,4-3-1 15,4-9 1-15,0 5 0 16,-1 4 0-16,-3 4 0 16,-3-4 0-16,-7 6 0 15,-8 3 0-15,-3 7 0 16,-7 0 1-16,0-1 0 15,0 1 1-15,0-4-1 16,3-2 0-16,4-1 0 0,0-2 1 16,3-1-1-16,4-6 0 15,7 0-1-15,4 0 0 16,3 0 0-16,0-6 1 16,4-4-2-16,-1 1 1 15,1 2-1-15,-4-2 0 0,0 0-1 31,-3 2 0-31,0 1-1 16,-8-3 1-16,-3 9 0 16,0 0 0-16,-3 0 0 15,-1 0 1-15,-3 0-1 16,3 0 1-16,1 3 0 0,-4 9 0 16,0-2-1-16,0-1 1 15,0 1 0-15,0-1 0 16,0 4 1-16,-1 2 0 0,1 4 0 15,0 3 1-15,0 3 0 16,0 3 1-16,0 7 0 31,0 2 0-31,0-2-1 16,0 3 0-16,3-7-4 16,1-3 1-16,3-6-4 0,0-6 0 15,3-7-4-15,1-9 1 16</inkml:trace>
  <inkml:trace contextRef="#ctx0" brushRef="#br0" timeOffset="44975.5341">24836 7391 26 0,'-18'12'13'0,"-14"16"-8"15,25-12 24-15,-3 0-25 16,-5-1 0-16,5-2 4 16,-1 0 0-16,4-4-10 15,7-3 1-15,7 1 6 16,4-11 0-16,3 4-3 0,4-12 1 15,6-4-7-15,8-3 1 16,3-3-11-16,4-3 1 16</inkml:trace>
  <inkml:trace contextRef="#ctx0" brushRef="#br0" timeOffset="45205.8865">25248 7203 38 0,'-24'-4'19'0,"34"-5"-10"15,-3 6 24-15,4-7-30 16,3 1 1-16,4 0 0 0,6-4 0 16,4-3-6-16,8 1 1 0,-1-4 0 15,4 6 1-15,7 1-9 16,0 2 1-16,-4 7-6 15,0 6 0-15</inkml:trace>
  <inkml:trace contextRef="#ctx0" brushRef="#br0" timeOffset="45623.988">25305 7309 31 0,'-39'16'15'0,"28"-16"-8"0,11 0 22 0,4-6-28 15,6-1 1-15,1 1 0 16,0-3 1-16,3-1-4 16,3 1 0-16,5-1 0 15,2 1 1-15,1 0-6 16,0-1 1-16,-4 4-5 0,0 3 1 16,-10-4 0-16,-11 7 0 15,-4 4 3-15,-3 2 1 16,-11 3 6-16,1 7 0 0,-4 3 4 15,-1-4 1-15,5 1 0 32,-4 9 1-32,-1 0-2 15,5 0 0-15,-1 1-2 16,4 2 0-16,3 0-1 0,1-3 0 16,3-3-2-16,0-3 0 15,7-4 0-15,3 1 0 16,4-6 0-16,0-4 0 15,4-3-1-15,0-9 1 16,-1-1-4-16,1-2 1 0,-1-7-6 16,4-2 1-16,4-4-1 15,3 0 0-15</inkml:trace>
  <inkml:trace contextRef="#ctx0" brushRef="#br0" timeOffset="45993.2205">25555 6848 26 0,'-14'28'13'16,"0"45"-9"-16,7-45 26 0,-4 13-28 16,1 6 0-16,-4 12 2 31,0 7 0-31,-1 3-5 16,-2 0 1-16,6-3 3 15,8-3 0-15,-1-13-1 16,4-10 0-16,0-5-1 0,4-7 0 0,3-12-1 15,3-4 0-15,8-12-6 16,-4-9 0-16,4-10-6 0,-1-12 1 16</inkml:trace>
  <inkml:trace contextRef="#ctx0" brushRef="#br0" timeOffset="46173.1781">25658 6833 45 0,'3'0'22'0,"-10"21"-17"16,7-14 38-16,4 5-41 16,-1 4 0-16,4 6 0 15,4 3 1-15,3-3-6 16,0 3 0-16,4 0-9 0,3 0 0 16,-4-3-4-16,-6-19 1 15</inkml:trace>
  <inkml:trace contextRef="#ctx0" brushRef="#br0" timeOffset="76335.9139">8819 12480 5 0,'-3'-12'2'0,"10"-4"2"0,-7 16 3 16,0-3-5-1,0 3 0-15,-4 0 4 16,1 6 0-16,-1 0-6 15,-3 1 0-15,0 5 4 16,0 10 1-16,0 16-1 0,0 2 1 0,0 4-2 16,0 10 0-16,3 5 0 15,4-5 0-15,0 15-1 16,8 3 0-16,2 0-1 16,4-10 1-16,0-5-1 0,4-16 0 31,3-10-10-31,7-6 1 15,4-6-1-15,7-13 0 16</inkml:trace>
  <inkml:trace contextRef="#ctx0" brushRef="#br0" timeOffset="77165.3599">11751 12546 13 0,'-3'-3'6'0,"-1"6"4"0,4 3 7 0,0 0-14 0,-4 7 0 16,-3 12 4-16,0 10 1 31,-3 2-9-31,-4 4 1 16,-4 3 5-16,0-3 1 15,4-7-2-15,-3-6 0 16,-1 7-3-16,-3-10 1 0,-7 3-8 16,-4 0 0-16,-3 1-6 15,-8-1 1-15</inkml:trace>
  <inkml:trace contextRef="#ctx0" brushRef="#br0" timeOffset="77766.1163">9966 13236 18 0,'-18'-13'9'0,"8"35"-1"0,6-15 7 15,-6 5-13-15,-8 1 1 16,0 2 3-16,4 1 0 16,0 3-7-16,4 3 1 15,2-3 5-15,1-1 0 16,4 4-2-16,3-3 1 0,3-3-2 15,4-4 0-15,4-2-1 16,3-4 1-16,0-3-4 16,0-3 0-16,4-6-7 15,-4-4 1-15,7-5-3 16,4-1 0-16</inkml:trace>
  <inkml:trace contextRef="#ctx0" brushRef="#br0" timeOffset="77985.9942">10209 12872 24 0,'11'-9'12'0,"-7"18"-4"0,-12 0 18 15,-2 7-23-15,-1 3 1 16,-3 19 0-16,0 12 1 16,-4 6-7-1,1 1 1-15,-1-7 3 16,4 0 1-16,0-6-3 15,3 0 1-15,4-7-7 0,0-2 0 16,7-10-5-16,7 0 0 16</inkml:trace>
  <inkml:trace contextRef="#ctx0" brushRef="#br0" timeOffset="78371.8423">10347 13236 16 0,'-25'9'8'0,"4"4"4"16,11-1 4-16,-8-2-13 16,-3 2 1-16,0 7 2 31,3 3 0-31,4 0-8 16,3 0 1-16,4 0 5 0,0 0 0 15,7-6-2-15,0-4 0 16,7-3-1-16,7-5 0 0,4-8-1 15,3-5 1-15,0-3-1 16,-3-4 1-16,0-6-1 16,-1 6 1-16,1 1-1 15,-4-1 1-15,-4 0-1 0,-2 7 0 16,-1 2 0-16,0 7 1 31,-7 4 0-31,-4 5 0 16,1 7-1-16,-1-1 1 0,1 4 0 15,3 0 0-15,0 0-1 16,3-7 0-16,1-2-5 16,6-4 0-16,1-6-7 15,3 0 1-15</inkml:trace>
  <inkml:trace contextRef="#ctx0" brushRef="#br0" timeOffset="78704.3787">10506 13267 19 0,'-4'13'9'0,"-6"21"5"0,10-28 6 16,-4 7-16-16,1 3 0 16,-1 3 2-16,1-1 1 0,3-2-9 15,0 3 0-15,3-7 5 16,4-2 1-16,0-7-2 0,4-3 0 16,-1-9-2-16,4-4 1 31,1-3 0-31,-1-6 0 15,0 7-1-15,0-1 1 16,0 3-1-16,-3 7 0 16,-4 0 0-16,0 6 0 0,-4 3-1 15,-3 6 1-15,0 7 0 16,-3 3 1-16,-1 0-1 16,1 3 0-16,-1-3-3 15,1-4 1-15,3-2-7 16,3-4 0-16,4-6-3 15,4-6 1-15</inkml:trace>
  <inkml:trace contextRef="#ctx0" brushRef="#br0" timeOffset="79018.4863">10799 13239 18 0,'-11'-3'9'0,"-10"-7"1"0,17 10 11 0,-3 0-19 15,0 4 1-15,-3 5 0 31,3 4 1-31,-1-1-5 32,1-3 0-32,4 1 3 15,3 2 0-15,3 1-1 16,1-1 0-16,3 1-1 0,7 0 1 16,0 2-1-16,-3 1 1 15,-1 0 1-15,-3 6 0 0,-7-4 0 16,0-2 0-16,-10 0 0 15,-1-1 0-15,1-5-1 16,-1 2 0-16,4 1-1 16,-4-4 0-16,4-2-6 15,0-7 1-15,4-4-6 0,3-2 0 16</inkml:trace>
  <inkml:trace contextRef="#ctx0" brushRef="#br0" timeOffset="79338.4326">10890 13480 26 0,'18'-6'13'0,"0"-10"-5"0,-8 10 17 0,1-6-24 16,3-1 1-16,0-3 0 15,-3-2 0 1,-1 5-3-16,-3 1 1 16,0-1 1-16,-7 7 1 15,0 3-1-15,-7-1 1 16,-3 8-1-16,-5 5 0 15,-2 7 0-15,-4 2 1 0,3 11 1 16,-3-10 0-16,7 6 0 16,0-7 1-16,7 1-1 15,3 6 1-15,4-6-2 16,4-3 1-16,6-4-2 31,1 1 1-31,3-7-2 16,7-6 1-16,-7 3-6 0,4-6 1 15,-1 0-10-15,1 3 1 16,7-6-2-16,-4 9 1 16</inkml:trace>
  <inkml:trace contextRef="#ctx0" brushRef="#br0" timeOffset="83808.8071">11335 13534 18 0,'0'-19'9'0,"3"22"-2"0,-3-3 9 0,0 3-13 16,-7 0 0-16,-3 10 3 15,-1 12 0-15,0 9-7 16,-3 7 0-16,-3 3 5 16,-1 3 0-16,0-9-2 15,4-4 1-15,0-6-2 0,4-2 0 16,3-11-1-16,3-5 0 16,8-7-6-16,3-9 1 15,3-10-5-15,15-9 0 16</inkml:trace>
  <inkml:trace contextRef="#ctx0" brushRef="#br0" timeOffset="84037.4331">11659 13258 12 0,'-7'-28'6'0,"11"28"8"0,-4 0 1 0,0 0-13 16,3 3 0-16,1-6 0 0,3 6 1 15,3-3-4-15,1 0 0 16,3-3 3-16,0-1 0 31,0 4-4-31,1 0 0 16,-5 4-4-16,1 2 0 16,-8 3-1-16,-3 7 1 15</inkml:trace>
  <inkml:trace contextRef="#ctx0" brushRef="#br0" timeOffset="84288.9732">11670 13377 17 0,'-32'22'8'0,"11"-3"-4"0,21-16 14 0,0 0-18 16,0-3 1-16,0 0 0 15,7 0 1-15,4 0-3 16,3-3 1-16,0 3 1 16,3-3 0-16,1 0-1 0,0 3 1 0,-4 0-1 15,0 3 1-15,-7 3 0 16,-3 3 1-16,-4 4 0 15,-7-1 0-15,-4 10-1 16,-3 4 1-16,0 2 0 31,0-3 0-31,-1-3-3 16,1-7 1-16,4-2-5 16,3-10 1-16,7-6-4 0,3-10 0 15</inkml:trace>
  <inkml:trace contextRef="#ctx0" brushRef="#br0" timeOffset="84429.5168">11740 13531 12 0,'0'12'6'0,"-7"67"4"0,4-54 3 0,-1 9-12 15,1-3 1-15,-4 13-1 16,3 0 1-16,1-6-3 16,3-4 1-16,3-5-1 15,1-7 0-15,3-7-5 16,3-8 1-16</inkml:trace>
  <inkml:trace contextRef="#ctx0" brushRef="#br0" timeOffset="84653.6261">11839 13716 16 0,'-35'15'8'0,"21"10"-2"15,10-21 10-15,-3 2-14 16,0 0 0-16,0 3 2 15,4-2 1-15,-1-4-6 0,4 6 1 16,4-2 3-16,-1-1 0 16,8-6-1-16,-1-6 1 15,11-10-5-15,1 3 0 16,2-9-7-16,12-6 1 0</inkml:trace>
  <inkml:trace contextRef="#ctx0" brushRef="#br0" timeOffset="85357.1967">12093 13393 21 0,'-17'25'10'0,"2"-3"-7"16,12-16 11-16,-1 3-14 15,1 4 0 1,3-1 0-16,0 1 1 0,0 3-1 15,-4-4 0-15,4-2 0 16,-3-1 0-16,3-6-1 16,-4-3 1-16,4-6-1 15,0-4 1-15,4-2-1 0,3-4 1 16,0-3-1-16,7-3 0 16,0 1 1-16,0-1 1 0,4 0-1 15,0 6 1 1,-1 0-1-16,1 4 1 0,-1-1 0 15,-2 4 1-15,-1 6-1 32,-4 3 0-32,-3 3-1 15,-7 0 1-15,-3 6 0 16,-1 4 0-16,-3 3-1 16,-3-1 1-16,-1 1-1 0,0 3 1 15,1-4-1-15,-1-2 1 16,4-4-2-16,0-2 1 15,4-1 0-15,-1-3 0 16,4-3-1-16,0 0 1 0,4-3-1 16,-1-3 1-16,4-1 0 15,0-2 1-15,0 0-1 16,-3-1 0-16,-1 1 0 16,1-7 0-16,-4 3-1 0,0 1 1 15,0 3-1-15,0-1 1 16,0 4-1-16,0-4 0 15,0 4 0-15,0-3 0 16,0 9 0-16,0 0 1 16,0 6 0-16,-4 10 1 0,1 6 0 31,-1 6 1-31,1 3-1 16,-1 7 1-16,1 3-1 15,-1 3 1-15,1-1-1 16,-1 1 1-16,1-9-5 0,-1 2 1 15,1-8-6-15,-1-10 1 16,1-7-1-16,-1-6 1 16</inkml:trace>
  <inkml:trace contextRef="#ctx0" brushRef="#br0" timeOffset="85640.945">12118 13553 14 0,'7'-19'7'0,"11"3"-6"15,-11 13 13-15,0 3-14 16,3 0 0-16,1 3 0 15,-4 0 1-15,0 7-1 0,-3 5 0 16,-4 7 1-16,-4 3 0 16,-3 4 0-16,-4 8 0 31,-3 4 2-31,-3-3 0 16,-8-7 2-16,4-6 0 0,0-3 1 15,3-3 0-15,7-4-1 16,8-2 1-16,3-4-2 15,10-2 1-15,8-4-3 16,0-3 0-16,-1-13-3 16,4-2 1-16,8-11-7 0,-1-2 1 15,4-3-6-15,17-4 1 16</inkml:trace>
  <inkml:trace contextRef="#ctx0" brushRef="#br0" timeOffset="85891.9499">12559 13299 29 0,'-42'0'14'0,"42"-7"-7"15,3 7 20-15,8 3-26 16,3-6 0-16,10 3 1 15,1-3 0-15,0-3-2 16,3-4 0-16,4-5-4 16,0-1 1-16,-4 4-5 15,0 2 0-15,-7 1-2 16,-7 9 0-16</inkml:trace>
  <inkml:trace contextRef="#ctx0" brushRef="#br0" timeOffset="86024.0062">12746 13292 19 0,'-32'35'9'0,"4"-16"-6"0,21-13 15 15,-7 3-18-15,0 1 1 0,-4 2-1 16,0 4 1-16,4 3-4 16,4-4 1-16,-1-2-4 31,4 3 1-31,0-4-1 16,0-2 0-16</inkml:trace>
  <inkml:trace contextRef="#ctx0" brushRef="#br0" timeOffset="86693.7955">12495 13590 12 0,'-21'32'6'0,"-11"2"-2"0,18-25 11 16,-3 4-13-16,6 0 0 16,1-4 2-16,2 0 1 15,5-9-5-15,3-3 0 16,11-12 4-16,3 2 0 0,10-3-1 16,1-6 1-16,7-3-1 15,3 0 0-15,-3 6-1 16,0 1 0-16,-4-1-1 15,4 3 1-15,-4 7-1 16,-4 2 1-16,-6 7-1 16,-4 4 0-16,-7 2 0 15,-3 13 0-15,-4-1-1 0,-4 7 1 16,-3 1-3-16,0-1 0 31,0-7-2-31,-3 1 1 16,-5-9-3-16,5-1 1 0,-1-6-1 15,4-3 0-15,4-9 1 16,3-1 0-16,3-2 2 16,1-1 1-16,3 1 0 15,0-4 0-15,0-3 1 16,3 4 0 0,5-1 2-16,-1 3 1 15,-4 4 0-15,-3 3 1 16,-3 3 1-16,-4-4 0 0,0 4-1 15,0 6 1-15,0 0-2 32,-4 1 0-32,1-1-2 15,-1 6 1-15,4-3-1 16,-3 4 0-16,-1-1 0 0,4-3 1 16,-3 4-1-16,-1-1 0 15,1 1 1-15,-1 2 0 16,1 4 0-16,-1 3 0 15,-3-4-1-15,0 4 0 0,0 6 0 16,-4-3 0-16,4-6 0 16,-3 3 1-16,3-4 1 15,7-5 0-15,3-1 1 16,1-2 0-16,3-4 0 16,0-3 1-16,7-7-5 15,4-5 1-15,-1-4-10 0,11 4 0 16</inkml:trace>
  <inkml:trace contextRef="#ctx0" brushRef="#br0" timeOffset="87239.9216">13085 13415 23 0,'-15'15'11'0,"30"-2"-4"15,-5-10 9-15,8 0-15 16,3-3 0-16,0-3 3 16,0-6 0-16,0-4-4 0,4-9 0 15,-4 3 4-15,-3-3 0 16,-4-3 0-16,-7 3 1 16,-3 0-1-16,-8 3 1 15,-3 7-1-15,0 3 0 16,-4 9-2-16,1 6 1 15,-4 6-1 1,0 4 0-16,-1 3-7 0,1 6 0 0,4 3-9 16,6 0 1-16</inkml:trace>
  <inkml:trace contextRef="#ctx0" brushRef="#br0" timeOffset="87444.495">13247 13477 28 0,'-14'13'14'0,"0"3"-8"0,7-16 14 0,-1 9-20 15,-6 10 0-15,-3 9 0 16,-4 6 0-16,-1 4 0 16,-2 0 0-16,3-1-5 15,6-8 1-15,5-11-4 0,10-2 0 31</inkml:trace>
  <inkml:trace contextRef="#ctx0" brushRef="#br0" timeOffset="87592.3285">13190 13637 25 0,'18'-22'12'0,"-4"32"-4"0,-14-10 19 0,4 0-25 16,3 3 0-16,0 3 0 15,-4 0 1-15,8 7-5 16,3-1 1-16,0-5-5 0,4-4 0 15,3 0-4-15,0-6 1 16</inkml:trace>
  <inkml:trace contextRef="#ctx0" brushRef="#br0" timeOffset="88264.456">13455 13408 13 0,'-14'3'6'0,"10"-3"3"15,4 0 3-15,0 0-11 16,0 0 0-16,0 0 1 15,0 0 0-15,0 0-3 16,0 0 1-16,0 0 1 31,4 4 1-31,-4-4-1 0,3 3 0 16,1-3-1-16,-1 3 1 16,-3-3-1-16,4-3 1 15,-1 3-1-15,-3 0 0 16,8-3 0-16,-5-1 0 15,1 1-1-15,-4 3 1 0,3-6 0 16,-3 6 0-16,0 0 0 16,0 0 0-16,7-3-1 15,0 0 0-15,4 0-5 16,3-4 0-16</inkml:trace>
  <inkml:trace contextRef="#ctx0" brushRef="#br0" timeOffset="88550.7229">13829 12979 20 0,'-11'9'10'0,"1"16"-3"15,6-19 13-15,1 7-16 16,-4 9 0-16,-7 6 2 31,-4 10 1-31,-7-4-9 16,-7 4 0-16,1 0 6 0,-12 2 1 15,1 4-3-15,3-3 0 16,7-7-3-16,4 4 0 16,7-3-7-16,7-17 1 15,3-2-4-15,8-10 0 0</inkml:trace>
  <inkml:trace contextRef="#ctx0" brushRef="#br0" timeOffset="88898.8779">13614 13339 23 0,'31'-12'11'0,"12"-23"-6"0,-29 26 17 0,4-1-20 16,-1-2 1-16,4-4 0 15,1 1 0-15,2 2-4 16,-3 0 0-16,1 7 0 15,-5 9 1-15,-6 0-6 16,-8 13 1-16,-3 6-3 16,-7-3 1-16,-3 0-1 0,-4 3 1 15,-4 0 4-15,-7-4 0 16,-3 1 6-16,0-3 1 16,7-4 3-16,3-2 1 0,7-7 0 15,1 3 1-15,17-12-3 16,7 3 1-16,0-3-3 15,0-4 0-15,4 4-2 16,-1-3 1-16,-2 2-6 31,2 1 0-31,-6 3-5 0,-1 6 0 16,-6 3-3-16,-4 4 0 16</inkml:trace>
  <inkml:trace contextRef="#ctx0" brushRef="#br0" timeOffset="89765.0885">13730 13540 13 0,'-39'34'6'0,"8"-8"1"0,27-23 7 0,-7 0-12 16,4 0 0-16,4 3 1 16,3-12 0-16,3-3-4 15,4-1 0-15,4-9 3 16,3 7 0-16,4-1-1 16,-1 1 0-16,1-1 0 15,0 4 0-15,-1-1-1 0,1 4 1 16,0 0 0-16,-4 3 0 15,0 3-1-15,-4 0 1 0,-3 3-1 16,-3 3 1-16,-4 4-1 16,-4-1 1-16,1 3-1 31,-1 4 1-31,-3 3-1 16,0-7 1-16,0-2-1 15,4-4 1-15,-1-6-1 0,4 0 0 16,4-6 0-16,-1-4 0 15,1-5-1-15,3 9 1 16,0-1-1-16,0 1 0 16,0 0 1-16,4-1 0 0,-4 4 0 15,-7 3 0-15,0 10 0 16,-4 2 1-16,1 1-1 16,-8 2 0-16,0 7 0 15,1-3 0-15,-4 3 0 16,0-3 0-16,0-3 0 15,-1-4 0-15,5-2 0 16,3-7 0 0,0 0 0-16,7-6 0 15,0 3 0-15,7-6 0 16,0-4 0-16,0 1 0 0,3-4-2 16,-2 4 0-16,-1-1-3 15,0 10 1-15,0 0-3 16,0 7 0-1,-7 11-1 1,-4 1 1-16,1 3 0 16,-22 22 7-1,36-63 1-15,-22 41 1 16,4-3 1-16,0-6 1 16,7-4 0-16,0-6 0 15,0 0-3-15,3-9 1 16,4 0-2-16,1-1 1 0,-1-5-1 31,0 3 1-31,0-1-1 16,0 4 1-16,-4 6 1 15,-3 0 0-15,0 3-1 16,0 3 1-16,-3 4 1 0,-1 5 0 16,1 4 1-16,-4 0 0 15,0-3 0-15,0-1 1 16,-1 1-1-16,5-3 0 15,-1-1-1-15,1-3 0 16,3-2-1-16,3-4 0 0,1-3-2 16,3-3 0-16,4 0-6 15,3-7 1-15,0-2-6 16,7-4 1-16</inkml:trace>
  <inkml:trace contextRef="#ctx0" brushRef="#br0" timeOffset="89998.5193">14136 13377 34 0,'-46'-6'17'0,"60"6"-12"0,-7 0 27 15,4-3-31 1,6-4 1-16,5 1 0 15,2 0 0-15,4-7-3 0,-3-3 0 16,0 4-4-16,0-1 0 0,-4 1-7 16,-4 9 1-16</inkml:trace>
  <inkml:trace contextRef="#ctx0" brushRef="#br0" timeOffset="90135.1689">14305 13324 22 0,'-32'22'11'0,"-35"25"-8"15,46-25 10-15,-11 0-13 16,-3 9 0-16,3 3 1 16,1 4 0-16,2-7-6 15,5 4 1 1,3-10-2-16,6 0 0 16</inkml:trace>
  <inkml:trace contextRef="#ctx0" brushRef="#br0" timeOffset="90769.0524">14030 13593 23 0,'25'-3'11'0,"3"13"-2"16,-25-4 20-16,1 3-27 15,-1 1 1-15,-6 18 1 16,-4 6 0-16,-4 7-6 16,1-3 1-16,-1-1 3 0,-3-2 1 0,3-4-2 15,1-3 0-15,3-6-2 16,0-6 1-16,3-6-3 31,4-10 1-31,4-13-2 16,-1-6 0-16,4-6 0 15,4-13 0-15,7 1 1 0,3-7 0 16,3 6 2-16,5 4 0 16,-1 2 2-16,-3 7 1 15,3 10 0-15,0 2 1 16,-7 7 0-16,-3 9 0 15,-4 10 0-15,-3 8 0 0,-8 8-2 16,-3 15 1-16,-7-4-2 16,0-2 1-16,-4-4-4 15,-3 1 0-15,0-10-3 16,0-3 0-16,0-9-3 16,0-7 1-16,0-6-3 15,3-6 1-15,1-4 2 16,-12 54 8-16,47-110 0 31,-18 47 1-31,0-3 3 16,4 10 0-16,-1-1 1 15,1 1 1-15,-4 6-3 16,0 6 0-16,-3 3-1 16,-8 6 0-16,-3 0 0 15,-4 4 0-15,-3 3 1 0,-3-1 1 16,-1 1 0-16,-3-3 1 15,10-4-1-15,1 0 0 16,3-2 0-16,7-4 0 16,7-3-3-16,7-3 1 15,3-4-6-15,5-2 0 16,6-10-7-16,4 4 1 0</inkml:trace>
  <inkml:trace contextRef="#ctx0" brushRef="#br0" timeOffset="91003.1113">14450 13634 34 0,'-43'13'17'0,"47"-10"-9"0,-4-3 24 16,7-3-28-16,11-1 0 31,-1 1 1-31,4-3 0 0,1-3-7 15,9 2 0-15,8-2 2 16,4-4 0-16,-1-2-11 16,4 2 1-16,0 7-4 15,3 0 1-15</inkml:trace>
  <inkml:trace contextRef="#ctx0" brushRef="#br0" timeOffset="91724.4539">15233 13270 24 0,'-28'-3'12'0,"0"19"-3"0,17-7 16 0,0-2-23 16,-3 2 0-16,0 7 1 15,-4 2 1-15,1 1-6 16,3 0 1-16,0 0 2 16,7-3 0-16,3-7-1 15,8-6 1-15,6-6-1 16,4-6 0-16,18-7 0 0,-7 6 0 0,14-2 0 31,-4-1 1-31,0-2 0 16,0-4 0-16,-6 3-3 15,-5 4 1-15,-3-1-4 16,-3 1 0-16,-7 8-1 0,-1 8 0 16,-6 5-1-16,-8 0 0 15,-3 7 3-15,-3 6 0 16,-5 6 4-16,-2 4 1 0,-1 12 2 15,-3 6 1-15,0 6 1 16,-4 4 1-16,-3-4 0 16,3-3 1-16,4-5 0 15,0-8 1-15,0-2-1 16,3-10 0-16,0-6-2 16,1-9 0-16,-1-4-2 15,4-9 1-15,0-6-4 0,3-1 1 16,4-8-7-16,7-7 1 31,7 0-9-31,8 0 0 0,16-3-1 16,5-3 0-16</inkml:trace>
  <inkml:trace contextRef="#ctx0" brushRef="#br0" timeOffset="92108.7871">15501 13587 25 0,'-7'31'12'0,"11"-12"-4"16,-1-13 22-16,1 7-27 15,3 0 0-15,3-1 2 16,1 1 1-16,3-7-7 0,0 0 1 15,4-15 4-15,-4-1 1 16,3-5-2-16,-2-7 1 16,-5 0-1-16,1-3 0 15,-8 3-2-15,-3 0 1 16,-3 3-1-16,-4 3 0 16,-4 7-1-16,-3 3 1 0,0 3-1 15,3 3 1-15,1 3-4 16,-1 0 1-16,8-3-6 15,3 3 0-15,0-3-6 16,7 0 1-16,7 0-2 16,0 0 0-16</inkml:trace>
  <inkml:trace contextRef="#ctx0" brushRef="#br0" timeOffset="92443.0478">15755 13455 20 0,'4'-6'10'0,"13"3"-3"0,-17 3 18 16,7 6-21-16,-3 4 1 0,-4-1 3 15,0 4 1-15,-4 5-10 32,4 4 1-32,-3 3 7 15,-1 4 0-15,1-7-1 16,-1 0 0-16,4-10-1 16,0 1 0-16,0-10-2 15,0-6 0-15,4-7 0 0,3-5 0 16,0-4-1-16,7 0 0 15,0 0 0-15,4 3 0 16,-1 1-1-16,4 2 1 16,1 1-1-16,-1-1 1 15,4 4-2-15,-8-1 1 16,1 1-1-16,-1-1 1 16,1 1-2-16,0 0 0 15,-4-1-10-15,-4 1 0 16,5 3-8-16,-5 2 1 0</inkml:trace>
  <inkml:trace contextRef="#ctx0" brushRef="#br0" timeOffset="120061.6466">12241 15120 37 0,'0'0'18'0,"-31"38"-15"0,20-19 19 0,-3 15-22 16,-7 7 1-16,-11 3-1 15,-7 9 1-15,-3-6-1 16,-4 0 0-16,7-3-1 16,4 0 1-1,7-9-6-15,10-10 0 0,7-6-4 16,15-10 0-16</inkml:trace>
  <inkml:trace contextRef="#ctx0" brushRef="#br0" timeOffset="120241.8792">12248 15258 26 0,'8'22'13'0,"-12"35"-6"0,0-35 20 0,-6 9-25 16,-4 4 0-16,-4 9 0 15,0 6 1-15,1 3-4 16,-4 3 0-16,-1 4 2 31,5 0 0-31,6-7-7 16,4-6 1-16,4-3-5 15,13-13 0-15</inkml:trace>
  <inkml:trace contextRef="#ctx0" brushRef="#br0" timeOffset="120426.8797">12361 15622 20 0,'29'-31'10'0,"45"12"-3"0,-53 13 10 16,4-4-15-16,6-2 0 16,1-1 0-16,-4-6 0 0,4-9-2 15,0 0 0-15,3 0 0 16,-3-4 1-16,-4 4-8 16,-3 0 1-16,-8 6-2 15,-3-3 1-15</inkml:trace>
  <inkml:trace contextRef="#ctx0" brushRef="#br0" timeOffset="120640.0342">12756 15183 25 0,'-21'38'12'0,"4"50"-11"0,13-60 22 0,-3 9-20 16,0 4 0-16,0 0 1 16,3 3 1-16,4-6-7 15,0-4 1-15,7-3 4 16,1-6 0-16,2-6-2 0,4-3 1 15,0-4-1-15,4-2 0 16,0-7-4-16,-1-3 1 16,-3-6-6-16,-3-10 0 15,-4-3-3-15,-3-9 1 16</inkml:trace>
  <inkml:trace contextRef="#ctx0" brushRef="#br0" timeOffset="120781.7144">12848 15111 25 0,'-3'-9'12'0,"10"9"-6"15,-4 3 22-15,1 3-26 16,-1 3 0-16,1 1 1 16,3 2 0-16,0 7-4 15,3 0 0-15,12 9-5 16,6-3 1-16,0 7-5 16,-3-7 1-16</inkml:trace>
  <inkml:trace contextRef="#ctx0" brushRef="#br0" timeOffset="121010.7242">13596 15199 31 0,'-25'19'15'0,"-35"40"-14"0,46-43 24 0,-7 9-24 16,-4 3 1-16,-3 7 0 15,-7-1 0-15,3 4-3 16,4 3 1-16,-4-7-1 31,0-3 0-31,1-5-9 0,6-5 1 0</inkml:trace>
  <inkml:trace contextRef="#ctx0" brushRef="#br0" timeOffset="121227.5511">13384 15033 38 0,'18'12'19'0,"7"32"-15"15,-18-28 30-15,3 3-32 16,4 12 1-16,11 16 0 16,3 0 0-16,4 3-4 15,3 3 1-15,4-2-1 0,-3-1 1 16,2 3-11-16,-2 4 0 15,-1 5-2-15,-3 4 0 32</inkml:trace>
  <inkml:trace contextRef="#ctx0" brushRef="#br0" timeOffset="164472.142">21329 15321 23 0,'-21'-9'11'0,"10"9"-3"0,11 0 12 16,4-7-17-16,6-2 1 0,4 3 2 15,8-7 0-15,2-2-8 16,-3-1 1-16,4-3 4 16,3-3 1-16,-3-6-2 0,3 3 1 31,-3 3-5-31,-4 3 1 16,-3 3-5-16,-4 1 1 0,-4-1-5 15,-6 0 1-15,-4 1-3 16,-4-7 1-16,1-3 4 31,35 81 7-31,-71-128 1 16,32 69 1-16,0 15 4 15,-4 17 1-15,4 21 2 16,-3 22 1-16,-1 9-6 16,0 1 1-16,1-1-2 15,3-2 0-15,0-1-1 16,-4-6 0-16,-3 0-1 15,0-12 1-15,-7 0-1 16,3-13 1-16,-3-10 1 0,0-8 1 16,3-14-1-16,0-15 0 15,4-9 1-15,4-10 0 16,6-9-1-16,4 0 1 0,7-1-3 16,7-2 1-16,4 6-1 15,3 0 0-15,4 3-2 16,-4 0 0-16,4 0-6 15,10 0 1-15,0 0-9 16,4 3 0-16</inkml:trace>
  <inkml:trace contextRef="#ctx0" brushRef="#br0" timeOffset="164805.6822">21900 15415 42 0,'-21'0'21'0,"11"3"-19"15,10-3 31-15,7-3-31 16,3-3 0-16,4 0 1 16,8-7 0-16,6-9-4 15,-3-6 0-15,3-3-1 16,0-4 1-16,0 4-7 16,-3-1 0-16,0 1-6 15,-8 3 1 1</inkml:trace>
  <inkml:trace contextRef="#ctx0" brushRef="#br0" timeOffset="165102.5173">22112 15036 25 0,'-28'19'12'0,"7"43"-1"0,17-37 16 0,1 19-24 15,-1 19 1-15,-3 3 0 16,4 0 1-16,-1 0-7 16,4-4 0-16,7-8 5 15,4-7 0-15,3-10-5 16,7-5 1-16,4-17-5 15,-4-8 1-15,0-7-1 0,-3-7 0 16,-4-2 0-16,-7-7 0 16,-4 4 5-16,-10-1 1 15,-3 7 5-15,-4 6 1 16,-4 6 1 0,0 4 0-16,1 2 0 15,-1 4 0-15,4-4-3 16,0 1 0-16,3-7-5 15,4-3 0-15,4-3-8 16,-1-6 1-16,8-10-5 16,3-6 0-16</inkml:trace>
  <inkml:trace contextRef="#ctx0" brushRef="#br0" timeOffset="165238.2904">22186 15102 40 0,'11'-32'20'0,"-4"26"-15"0,-7 6 35 16,7 3-39-16,0 7 0 15,4 2 1-15,-1 4 0 16,8-4-8-16,10 4 1 16,7 6-8-16,1-3 0 0</inkml:trace>
  <inkml:trace contextRef="#ctx0" brushRef="#br0" timeOffset="165556.2503">22599 15349 39 0,'-21'54'19'0,"0"21"-8"0,21-59 25 0,3-4-34 16,1-2 0-16,6-4 2 15,-3 0 0-15,18-15-5 16,3-1 1-16,0-15 3 15,-3-3 1-15,0-7-1 16,-4 1 0-16,-3-4-1 16,-4 4 1-16,-4 3-1 0,-6 2 0 15,-1 4-3-15,-6 3 0 16,-1-3-6-16,1 6 0 16,3 4-7-16,0 2 1 15,0 4-5-15,0 2 1 0</inkml:trace>
  <inkml:trace contextRef="#ctx0" brushRef="#br0" timeOffset="165688.6274">22747 15117 35 0,'-7'16'17'0,"-4"25"-15"0,8-26 30 0,-1 17-31 15,-3 9 1-15,0 6 0 16,0 3 1-16,0-6-5 16,4-4 1-16,-1 1-3 15,1 0 1-15,-1-7-9 16,1-2 1-16</inkml:trace>
  <inkml:trace contextRef="#ctx0" brushRef="#br0" timeOffset="166023.2384">22500 15588 40 0,'-17'25'20'0,"-12"31"-19"0,26-40 33 0,-1 12-31 31,4 7 0-31,4-1 2 16,3 7 0-16,3-4-7 0,8-5 1 15,0-10 4-15,-1-7 0 16,4-5-1-16,4-10 1 16,0-6-2-16,3-10 1 0,0-6 0 15,-3-9 0-15,0 2 0 16,-8 1 1-16,-6-3-1 15,-4 3 1-15,-3-1-1 16,-4 1 0-16,0 3-5 16,0 3 0-16,3 3-11 15,4 7 1 1,0 2-5-16,-3-5 0 16</inkml:trace>
  <inkml:trace contextRef="#ctx0" brushRef="#br0" timeOffset="166304.5768">23181 15403 13 0,'-11'15'6'0,"11"-24"-8"0,4 12-1 15,3 0 0-15,0 0 0 16</inkml:trace>
  <inkml:trace contextRef="#ctx0" brushRef="#br0" timeOffset="166556.0012">23223 15340 28 0,'-14'-3'14'0,"18"-13"-1"0,-1 10 28 0,4 0-36 16,4-4 0-16,3-2 3 15,7-4 1-15,4-3-11 16,17 0 0-16,8 1 6 16,6-8 1-16,1 1-3 15,-5 0 1-15,1 0-2 0,0 0 0 16,-7 3-5-16,-7 6 0 16,-4 4-9-1,-10 6 0-15,-11 6-4 16,-7 3 0-16</inkml:trace>
  <inkml:trace contextRef="#ctx0" brushRef="#br0" timeOffset="166818.6096">23633 14982 33 0,'-18'0'16'0,"-17"51"-10"16,24-36 24-16,-14 17-28 16,-10 15 0-16,0 6 0 15,-7 16 1 1,3-6-4-16,3-4 0 16,5-2 1-16,2-7 1 15,8-6-8-15,7-13 0 16,7-9-5-16,7-6 1 15</inkml:trace>
  <inkml:trace contextRef="#ctx0" brushRef="#br0" timeOffset="167190.8536">23361 15393 25 0,'0'19'12'0,"-4"25"0"0,1-28 16 0,-4 6-26 15,0 3 0-15,0 3 0 16,-4 3 0-16,1 1-3 15,-1-1 1-15,4 3 1 16,0-5 0-16,3-7-1 16,1-10 1-16,3-9-1 0,3-6 1 15,8-12-1-15,-1-11 0 32,36-39 0-32,4 2 1 15,-1 3 1-15,1-2 1 16,-8 18 0-16,-3 9 1 15,-8 13 0-15,-2 10 0 16,-5 12 0-16,-2 9 0 16,-8 16-2-16,-7 10 1 0,-7 2-2 15,-4 7 1-15,-3 10-1 16,-7-1 0-16,-4 6-5 16,1-2 0-16,-4-4-7 15,3-6 1-15,4-12-6 16,0-13 0-16</inkml:trace>
  <inkml:trace contextRef="#ctx0" brushRef="#br0" timeOffset="167441.0409">23506 15566 30 0,'10'-22'15'0,"40"0"-6"0,-33 12 21 0,1 4-29 16,-1 0 1-16,-2 3 1 15,-1 3 0-15,-4 3-3 16,-6 6 1-16,-4 4 2 15,-4 6 0-15,-6 3 0 32,-4 3 0-32,-4 0 0 15,4 0 0-15,3-3-2 0,4-7 1 16,7-2-1-16,7-4 1 16,4-5-2-16,3-4 0 15,0-7-8-15,4-5 0 16,3-7-7-16,7-9 1 0</inkml:trace>
  <inkml:trace contextRef="#ctx0" brushRef="#br0" timeOffset="167804.7427">24239 15023 43 0,'-21'16'21'15,"-21"18"-22"-15,31-27 32 0,1 2-32 16,3 0 1-16,0 1-1 16,7-4 1-16,3 0 0 15,8-2 0-15,3-4 0 16,-4 0 0-16,1 0 0 16,0 0 0-16,-4 3 0 0,-7 6 0 15,-4 4 0-15,-6 5 0 16,-5 11 2-16,-2-4 0 15,-1 3 1-15,4-3 1 16,0 0-2-16,7-6 1 16,7-6 0-1,3-1 0-15,8-9-3 16,3-6 0-16,4-6-5 16,-1-7 1-16,1-3-4 15,0-3 0-15,3-3-7 16,0 0 1-16</inkml:trace>
  <inkml:trace contextRef="#ctx0" brushRef="#br0" timeOffset="168088.3637">24451 15008 25 0,'14'-13'12'0,"-10"4"0"0,-4 9 15 0,-4 3-23 15,-3 3 0-15,-7 3 4 16,3 4 0-16,1 3-10 16,-1-1 0-16,1 1 6 15,3-3 0-15,3-1-2 16,4-3 0-16,4-2-2 15,3-7 1-15,3 0-1 0,1-3 0 16,-1-4 0-16,1 1 0 16,3 0 0-16,-7 3 1 15,-3 3-1-15,-4 3 0 16,-4 3 0-16,1 3 1 16,-4 1-2-16,-4 2 1 0,7-2-2 31,1-1 0-31,3-2-5 15,0 5 0-15,0 1-7 16,-4 2 1-16</inkml:trace>
  <inkml:trace contextRef="#ctx0" brushRef="#br0" timeOffset="168442.7659">24070 15603 25 0,'-25'19'12'0,"36"-13"5"0,-4-9 12 16,11-3-26-16,10-3 0 15,-3-1 1-15,3-2 0 16,0-7-5-16,4-3 0 0,3-6 4 16,0-10 1-16,-3-3-6 15,0 7 0-15,-8-4-5 0,-2-3 0 16,-5 4-3-16,-3-1 0 16,-3 1-1-16,0-1 1 15,-8 13 6-15,1 6 1 31,-4 10 6-31,-4 9 0 16,-3 9 4-16,-4 10 1 0,1 15 0 16,-1 13 1-16,-3 4-3 15,0 2 1-15,3 0-4 16,1 0 1-16,3 4-2 16,0-7 0-16,3-3-3 15,1 0 0-15,3-3-6 0,0-3 1 16,3-13-6-16,1-3 0 15</inkml:trace>
  <inkml:trace contextRef="#ctx0" brushRef="#br0" timeOffset="168708.6512">24299 15663 22 0,'-24'9'11'0,"6"1"-2"0,14-7 11 0,1 0-17 16,-1 3 0-16,1 4 1 31,-4 2 0-31,-7 10-5 16,3 0 1-16,4 3 4 15,4-3 1-15,3-3-2 0,3-3 0 16,4-7 0-16,4-6 1 0,-1-3-2 16,8-6 0-16,0-7-5 15,3-5 1-15,0-1-9 16,4-3 1-16,-4-3-3 15,-4 3 0-15</inkml:trace>
  <inkml:trace contextRef="#ctx0" brushRef="#br0" timeOffset="168842.095">24578 15566 41 0,'-21'12'20'0,"14"10"-26"0,7-16 40 0,7 1-39 16,3-1 1-16,5 0-18 31,2-3 0-31</inkml:trace>
  <inkml:trace contextRef="#ctx0" brushRef="#br0" timeOffset="169726.5374">25135 15051 30 0,'-3'0'15'0,"-4"10"-3"16,-7-1 16-16,-4 7-26 15,-7 6 0-15,-3 9 3 16,-4 4 0-16,4 9-6 16,4-4 0-16,-1-8 3 15,11-4 0-15,7-6 0 32,7-10 0-32,10-8-1 0,8-11 1 15,14-5-1-15,6-7 0 16,8-3 0-16,4-6 1 15,-4 0-3-15,-4-1 1 16,-3 1-5-16,-8 6 0 0,-2 7-3 16,-8 2 0-16,-7 4-2 15,-7 5 0-15,-4 8 1 16,-6 2 1-16,-1 3 5 16,-6 4 0-16,-1 6 6 15,-3 6 0-15,4-3 3 16,3 6 0-16,-1 3 0 0,1 7 1 15,-3 6-2-15,3 0 1 16,-7 6-1-16,-4 6 0 16,-3 4-1-16,-4-1 1 15,0 1 0-15,1-7 0 0,6 1 0 16,0-10 0-16,1-10-1 16,3-6 0-16,0-6-1 15,-4-9 1-15,0-4-2 16,1-6 0-16,3-6-11 15,0-6 0-15,3-10-9 16,7-3 1-16</inkml:trace>
  <inkml:trace contextRef="#ctx0" brushRef="#br0" timeOffset="170412.5372">25594 15180 18 0,'-25'-3'9'0,"22"0"7"0,3 3-4 16,0 0-9-16,7 0 1 15,10 0 1-15,8 0 1 16,3 0-7-16,1-3 0 0,-1-1 5 16,4-5 0-16,-4 0-2 31,-7-4 1-31,0-3-7 16,-7-2 0-16,0-1-6 15,0 0 0-15</inkml:trace>
  <inkml:trace contextRef="#ctx0" brushRef="#br0" timeOffset="170682.5786">25753 14982 22 0,'-25'48'11'0,"-17"39"-5"16,28-55 11-16,-4 21-14 0,0 13 0 16,1 0 1-16,-1 6 0 15,4-3-5-15,-4 3 0 16,4-6 5-16,-3-7 0 0,2-12-1 15,1-6 0-15,4-6 1 16,-1-13 0-16,4-10 0 16,0-12 1-16,4-12-2 15,3-7 1 1,3-9-2-16,4-4 1 16,4-5-3-16,3-1 1 15,3 0-7-15,19-2 1 16,6-4-9-16,4 0 0 0</inkml:trace>
  <inkml:trace contextRef="#ctx0" brushRef="#br0" timeOffset="170862.7723">25947 15152 41 0,'-4'3'20'0,"11"-6"-16"0,4 0 29 15,0-4-32-15,6 1 1 16,4-3 0-16,4-1 1 0,10 1-6 15,4-1 1-15,0 1-4 16,3 0 0-16,-3 6-7 16,-7 3 0-16</inkml:trace>
  <inkml:trace contextRef="#ctx0" brushRef="#br0" timeOffset="171049.467">25993 15396 35 0,'-57'35'17'0,"40"-10"-8"0,17-25 26 0,0 0-32 16,7 0 0-16,3-3 1 16,11-7 0-16,4-5-5 15,3-4 0-15,11-3 1 16,3-3 1-16,4 3-8 16,-3 0 0-16,-5 0-7 15,1-6 0-15</inkml:trace>
  <inkml:trace contextRef="#ctx0" brushRef="#br0" timeOffset="171160.7953">26275 15199 28 0,'-28'28'14'0,"-18"32"-15"0,32-38 17 0,-4 9-21 16,-3 7 0-16,0-1-9 16,0 4 1-16</inkml:trace>
  <inkml:trace contextRef="#ctx0" brushRef="#br0" timeOffset="171481.0645">25912 15817 22 0,'-18'3'11'0,"21"-31"-4"0,1 15 17 16,3 0-21-16,7-5 0 0,4-7 2 16,6-4 0-16,5 4-6 15,-1 0 1-15,4 3 3 16,6 6 1-16,-6 4-2 15,0 3 0-15,-7 5-1 16,-8 8 1-16,-10 5-1 16,-14 7 0-1,-7 6-1-15,-3 3 1 16,-5 9 0-16,1-2 1 16,-3-1 0-16,2-3 1 15,8-3-2-15,4-9 1 16,3-4 0-16,7-5 0 0,10-7-5 15,8-13 0-15,10-9-8 16,11-6 1-16,10-7-4 16,11-2 0-16</inkml:trace>
  <inkml:trace contextRef="#ctx0" brushRef="#br0" timeOffset="171747.9372">26621 15327 37 0,'-25'25'18'0,"32"-25"-14"0,-3 7 32 16,6-7-34-16,1 0 1 16,6-10-1-16,12-2 1 15,-1-4-4 1,4-6 1-16,-8 0 2 16,-3 0 1-16,-7 3-1 0,-14 4 0 15,-3-1 0-15,-11 7 1 16,-4-4-2-16,-3 10 1 15,3 6-1-15,1-3 0 16,3 13-3-16,0-4 0 16,3 7-7-16,0 6 1 0,1 6-7 15,-1 3 0-15</inkml:trace>
  <inkml:trace contextRef="#ctx0" brushRef="#br0" timeOffset="172097.9397">26536 15594 25 0,'-4'6'12'0,"8"-6"-5"16,-1-3 11-16,5 0-18 0,2-3 0 16,4-1 1-16,0 1 1 15,0 3-2 1,-3 0 0-16,0 3 0 0,-8 3 1 0,-3 3 0 16,-7 4 0-16,-3 2 0 15,-1 4 1-15,0 0 1 16,1-1 0-16,-1-2 0 15,4-1 0-15,4-2-1 32,3-1 1-32,0 1-1 15,3-1 0-15,1 0-1 16,-1 4 0-16,-3 6 0 16,-3 0 0-16,-1 6 0 0,-3 0 1 15,0 3-1-15,-4-3 0 16,4 0-3-16,0-6 0 0,4-3-6 15,3-10 1-15,0-6-6 16,10-13 0-16</inkml:trace>
  <inkml:trace contextRef="#ctx0" brushRef="#br0" timeOffset="172267.0369">26846 15418 30 0,'32'-31'15'0,"25"-29"-10"0,-47 48 24 16,11-4-28-16,-3-3 0 15,7-3 0-15,-4 7 1 16,4 2-5 0,-4 1 1-16,-4 2-4 15,-10 10 1-15,-7 7-6 16,-7 2 1-16</inkml:trace>
  <inkml:trace contextRef="#ctx0" brushRef="#br0" timeOffset="172514.141">26931 15334 30 0,'-25'12'15'0,"22"1"-11"0,3-13 25 0,3 3-27 16,1 0 1-16,3 3 0 16,0 1 1-16,4-4-5 31,-1 3 0-31,8-3 4 16,-4 0 0-16,0 0-1 0,4 4 0 15,-4-1-1-15,-4 3 1 16,-3 4-1-16,0-1 1 15,-7 4-2-15,-3 3 0 16,-4 3-4-16,0-3 1 16,-4 0-5-16,1-4 1 0,-1 1-7 15,-3-4 1-15,0-5 1 16,-7-7 0-16</inkml:trace>
  <inkml:trace contextRef="#ctx0" brushRef="#br0" timeOffset="172699.3981">26853 15487 26 0,'8'7'13'0,"-1"8"-10"16,-11-5 26-16,1 2-27 16,-5 4 1-16,1 9 0 15,-10 6 0-15,3 10-4 16,-11 3 0-16,0 6 2 16,4-3 1-16,3-3-3 15,4-9 0-15,4-10-7 16,3-6 1-16,10-10-4 15,11-12 1-15</inkml:trace>
  <inkml:trace contextRef="#ctx0" brushRef="#br0" timeOffset="172932.8747">26931 15525 23 0,'28'-28'11'0,"-14"0"-13"0,-10 21 18 15,3 4-15-15,0 3 0 16,-3 6-2-16,-8 7 1 0,1 3-1 15,-5-1 0-15,-2 7 1 16,-8 0 0-16,4 3 1 0,0-3 1 16,3-3 0-16,4 0 1 15,4-7 0-15,6 1 1 32,8-4-1-32,-4-2 0 15,4-7-4-15,3 0 0 16,3-4-8-16,-3-2 1 15</inkml:trace>
  <inkml:trace contextRef="#ctx0" brushRef="#br0" timeOffset="173116.6812">26973 15757 26 0,'-14'9'13'0,"0"17"-5"0,7-20 17 0,4 0-24 0,-8 3 0 15,-3 4 0-15,-4 3 0 16,-3 2-3-16,3-5 1 15,8 0-6-15,3-7 0 16,7-6-3 0,10-10 1-1</inkml:trace>
  <inkml:trace contextRef="#ctx0" brushRef="#br0" timeOffset="173250.1093">26977 15773 28 0,'-4'28'14'0,"4"6"-6"0,0-27 25 16,4-1-32-16,-1 3 0 15,5-6 1-15,6-3 0 16,3-3-3-16,4-12 1 16,4-4-4-16,0-3 1 0,3-3-8 15,0 0 1-15</inkml:trace>
  <inkml:trace contextRef="#ctx0" brushRef="#br0" timeOffset="173694.4503">27661 15020 44 0,'-7'31'22'0,"-21"45"-25"0,21-54 38 16,0 12-33-1,-4 13 0-15,1-3 0 16,-1-3 0-16,4-7-3 0,0-5 0 16,4-7 0-16,3-7 1 15,0-15-3-15,3-9 0 16,1-7 0-16,3-12 0 0,3-10-1 16,4-6 1-16,4 0 1 15,3 7 1-15,0-1 2 16,0 13 0-16,1 6 1 15,-1 10 0-15,7 6 1 16,-7 6 1-16,0 6 0 16,-3 4 0-16,-4 6-1 15,-3 6 0-15,-8 6-1 0,-13 4 0 16,-1-1-7-16,-3 1 0 16,0-1-6-16,-4-3 0 31,1-9-3-31,2-6 0 15</inkml:trace>
  <inkml:trace contextRef="#ctx0" brushRef="#br0" timeOffset="173834.9392">27605 15403 23 0,'-11'-19'11'0,"11"0"-6"0,4 13 18 0,-1 3-19 16,4-1 1-16,4 1 0 16,3 0 0-16,4 0-7 15,-1-6 0-15,5-1 5 16,-1 1 0-16,3-1-7 15,5 1 1-15,-8 3-7 16,0 0 0-16</inkml:trace>
  <inkml:trace contextRef="#ctx0" brushRef="#br0" timeOffset="174013.1985">27492 15559 42 0,'-25'10'21'0,"36"-16"-23"0,-4 2 36 15,4-2-34-15,3-3 1 16,3-1 1-16,8-2 1 16,7-7-3-16,3-3 0 15,0 0-5-15,8 0 1 16,-1 6-8-16,0-2 0 0</inkml:trace>
  <inkml:trace contextRef="#ctx0" brushRef="#br0" timeOffset="174215.5419">27686 15528 31 0,'-35'22'15'0,"10"-3"-7"0,22-10 18 0,-5 4-26 16,1 6 0-16,-3 6 1 16,-1 3 0-16,1 6-2 15,3 1 0-15,0 6-3 16,-1-4 1-16,5-5-4 15,3-7 0-15,0-6-3 16,0-7 0-16</inkml:trace>
  <inkml:trace contextRef="#ctx0" brushRef="#br0" timeOffset="174518.7782">27612 15757 23 0,'18'-25'11'0,"13"3"-8"0,-20 16 20 15,-1-1-21-15,1 1 0 16,0 0 1-16,-4 3 1 15,-7 3-5-15,-4 3 0 0,-6 6 3 16,-5 1 1-16,-9 12 0 16,-1 9 1-16,-3 10 1 15,-4-4 0-15,0 1 1 16,4 3 1-16,7-10-1 16,7 1 0-16,7-11-2 15,10-2 1-15,8-3-3 16,7-7 1-16,6-9-2 15,8-6 0-15,7-6-3 16,7-4 1-16,17-6-5 16,11-3 0-16,0-3-7 15,7-7 1-15,8-6-5 16,17-3 1-16</inkml:trace>
  <inkml:trace contextRef="#ctx0" brushRef="#br0" timeOffset="174751.2394">28187 15381 43 0,'-60'31'21'0,"39"-9"-19"16,21-19 40-16,0 0-41 15,7 0 1-15,7-3 0 16,11 0 0-16,6-6-3 31,8-6 1-31,14-4 1 16,-3-3 0-16,10-6-8 0,-4-6 1 15,-7-1-9-15,-3-2 1 0</inkml:trace>
  <inkml:trace contextRef="#ctx0" brushRef="#br0" timeOffset="174913.7788">28554 15089 36 0,'-53'38'18'0,"18"21"-9"0,24-30 23 16,0 2-30-16,-10 13 1 16,4 3 0-16,-4 0 1 15,6 0-5-15,1 0 0 16,4 0-3-16,3-6 1 16,3-7-10-16,4-9 0 15</inkml:trace>
  <inkml:trace contextRef="#ctx0" brushRef="#br0" timeOffset="175416.2588">28653 15447 27 0,'-36'34'13'0,"-13"29"1"16,35-54 11-16,3 7-21 15,-3 0 0-15,0-1 3 16,3 1 1-16,1-4-9 15,10-2 0-15,0-7 5 16,7-6 1-16,4-7-2 16,6-2 0-16,-3-4-2 15,7-3 0-15,1-12-6 0,2 0 1 16,1-4-4-16,0 7 0 16,-4 6-1-16,-4 6 0 15,-2 7 0-15,-8 9 1 16,-4 6 6-16,-6 7 1 15,-4 9 6-15,0 0 1 0,-1 3 3 16,1 0 0-16,4-3 0 16,3 0 0-16,7-3-2 15,0-7 0-15,4-3-3 16,10-5 0-16,-4-11-3 16,5-2 1-16,-1 0-3 0,0-4 0 15,-3 0-1-15,-1 1 1 16,-3 3-1-16,-3 5 0 15,-8 4 0-15,1 4 0 16,-4 2 2 0,0 3 1-16,-4 1 0 15,1 2 0-15,-1 1 0 16,4-4 1-16,0 0-8 16,4-2 0-16,3-4-9 15,11-3 1-15</inkml:trace>
  <inkml:trace contextRef="#ctx0" brushRef="#br0" timeOffset="175702.9254">29136 15516 29 0,'18'-22'14'0,"-1"-19"-3"0,-10 28 13 16,4 1-23-16,3-7 0 16,-3 0 0-16,-4 0 1 15,3 4-3-15,-10 2 1 16,0 10 1-16,-3 6 1 15,-8 10 1-15,0 9 0 16,-10 6 2-16,-3 3 0 16,2 1 1-16,1 2 1 15,4 1-1-15,3-1 1 16,3-3-2-16,4-2 1 16,7-4-3-16,10-3 1 0,8 0-2 15,3-13 0-15,4-3-11 16,10-9 0-16,8-6-10 15,24-7 1-15</inkml:trace>
  <inkml:trace contextRef="#ctx0" brushRef="#br0" timeOffset="200163.7341">21336 16563 25 0,'-21'-16'12'0,"-18"38"-7"0,21-6 13 16,-3 3-14-16,-3 12 1 16,2 10 2-16,1 9 1 15,7 10-9-15,4-1 1 16,6 1 7-16,0-1 0 15,8-2-3-15,3-16 0 16,4-7-1-16,10-6 1 16,3-3-3-16,8-6 1 15,3-9-3-15,1-4 1 0,-1-12-7 16,-3-1 0-16,0-12-7 16,6-12 0-1</inkml:trace>
  <inkml:trace contextRef="#ctx0" brushRef="#br0" timeOffset="200354.4891">21604 16666 42 0,'-14'7'21'0,"21"2"-14"16,-3-3 33-16,3-3-39 16,7-3 1-16,7 0 0 0,7-3 1 15,11-6-4 1,10 0 1-16,1-4-3 15,-4-3 1-15,-8-3-7 16,-6 1 1-16,0-1-7 16,-7-3 1-16</inkml:trace>
  <inkml:trace contextRef="#ctx0" brushRef="#br0" timeOffset="200520.2377">21865 16494 30 0,'-39'38'15'0,"-31"40"-7"0,56-59 21 0,-7 12-29 15,-4 10 1-15,-3-3 0 16,3 9 0-16,4 3-3 16,3-3 0-16,4-6-4 15,3-4 0-15,4-9-4 16,7-9 0-16</inkml:trace>
  <inkml:trace contextRef="#ctx0" brushRef="#br0" timeOffset="201133.1209">21629 16889 31 0,'10'3'15'0,"-10"50"-11"0,4-34 26 0,-4 10-29 15,0 5 0-15,0 1 1 16,-4 2 0-16,1-2-3 0,-1-4 1 16,1-3 1-16,3-6 1 15,-4-6-2-15,4 0 1 16,0-16 0-16,4-7 0 15,3-15-1-15,3-18 0 16,8-8 0-16,0-5 1 16,10 3-1-16,7 0 0 0,4 12 2 15,0 10 0-15,0 9 0 16,-8 10 1-16,-6 6 0 16,-4 15 0-16,0 13-1 15,-6 10 1-15,-8 12-1 16,-4 0 0-16,-10 0-1 31,-4 3 1-31,-3-6-5 0,-3 0 1 16,3 0-6-16,0-16 1 15,-1 0-4-15,5-12 1 16,-1-10-4-16,1-12 0 0,3-10 3 16,3-6 1-16,4-9 5 15,7-7 1-15,0 7 6 16,7 0 0-16,0-1 6 15,4 7 0-15,0 0 1 16,3 9 0-16,-7 7 0 16,-7 9 0-16,-7 12-2 15,-7 7 1-15,-4 3-3 16,-10 6 0-16,0-2-1 16,0-5 1-16,7 1-2 15,3-6 0-15,8-3-2 16,3-4 0-16,3-3 0 15,8-6 0-15,3-3-1 16,4-9 1-16,3 2-6 16,3-12 1-16,1-9-11 15,3-4 1-15,4-12-1 16,0 0 0-16</inkml:trace>
  <inkml:trace contextRef="#ctx0" brushRef="#br0" timeOffset="201503.2382">22486 16472 36 0,'-21'31'18'0,"-28"1"-18"16,34-10 34-16,-9-4-33 15,3 4 0-15,-1 3 0 16,5 1 0-16,6-4-2 16,4-4 1-16,7-5 0 0,11-7 1 31,6-6-1-31,4-3 0 0,4-3 0 0,-4-1 0 31,-3-2-1-31,0 3 1 0,-8 3-1 16,-3 6 1-16,-17 3 0 15,-4 13 1-15,-15 0 1 16,5 3 1-16,-1 0 0 16,7-4 1-16,4 1-1 15,4-3 0-15,3-4-1 16,7 1 1-16,10-10-2 15,1 0 1-15,10-6-5 0,0-3 0 16,4-7-5-16,-1-2 1 0,5-4-8 16,2-6 1-16,-2 3-1 15,2-10 1-15</inkml:trace>
  <inkml:trace contextRef="#ctx0" brushRef="#br0" timeOffset="201820.1471">22691 16488 19 0,'7'-7'9'0,"-4"7"-3"16,-3 0 17-16,0 10-20 15,-3-1 1-15,-1 4 3 0,-3 6 1 16,-3 3-10-16,-1-1 1 16,0-5 6-16,4-3 0 15,4-4-3-15,-1 0 1 16,4-2-2-16,7-4 1 16,4-3-2-16,3-10 1 15,0 1-1-15,0 0 1 31,0-1-1-31,0 4 1 16,-3 3-1-16,-4 3 0 0,-7 3 0 16,0 6 0-16,-3 1 0 15,3-1 0-15,-4 1-1 16,4-4 1-16,4 0 0 16,-1-3 0-16,4 0-1 15,0 1 1-15,0-4-6 16,0 3 1-16,-7-3-7 15,0 9 0-15</inkml:trace>
  <inkml:trace contextRef="#ctx0" brushRef="#br0" timeOffset="202004.6037">22493 16996 35 0,'-25'37'17'0,"22"-30"-12"0,10-11 26 15,0 1-30-15,11-3 0 16,-1-3 1-16,4-10 0 15,4-6-2-15,3-4 0 16,1 4-2-16,-1-6 0 16,0 3-9-16,-3-4 0 0,-4 4-1 15,-7-6 1-15</inkml:trace>
  <inkml:trace contextRef="#ctx0" brushRef="#br0" timeOffset="202236.0987">22708 16547 33 0,'-14'16'16'0,"-7"34"-15"0,18-37 32 0,-5 9-33 16,1 9 1-16,0 13-1 16,4 9 1-16,-1 7-1 15,1 2 0-15,3 1 0 16,3-3 0-16,1-10 0 16,3-6 1-16,3 0-1 15,1-10 1-15,0-9-3 16,-1-6 1-16,1-9-4 15,-1-7 1-15,1-3-4 0,-4-10 0 16,0 1-3-16,0 3 0 0</inkml:trace>
  <inkml:trace contextRef="#ctx0" brushRef="#br0" timeOffset="202555.1117">22793 16927 31 0,'-4'-10'15'0,"-3"10"-10"0,4 7 30 16,-4 5-34-16,-4 7 1 16,-3 6-1-16,0 3 1 15,-4 7-3-15,4-7 1 16,4 0-1 0,-1-3 0-16,1-6-9 15,2-3 1-15,8-4-2 16,0-9 0-16</inkml:trace>
  <inkml:trace contextRef="#ctx0" brushRef="#br0" timeOffset="202769.7503">22588 17099 26 0,'-14'6'13'0,"11"1"-7"0,3-4 21 16,0 3-25-16,0-3 1 15,0 13 2-15,3-4 1 16,1 1-7-16,3 0 0 0,0-4 4 16,3 3 1-16,1-2-6 15,3-4 1-15,0-3-11 16,7-3 1-16</inkml:trace>
  <inkml:trace contextRef="#ctx0" brushRef="#br0" timeOffset="202980.5113">22800 16892 61 0,'0'19'30'0,"14"12"-40"15,-7-28 55-15,4 7-67 16,10 2 0-16,4-5-9 16,-4 5 1-16</inkml:trace>
  <inkml:trace contextRef="#ctx0" brushRef="#br0" timeOffset="203387.9591">23237 16516 26 0,'-14'9'13'0,"7"10"-3"16,4-13 13-16,-4 4-23 16,0 9 1-16,-4-1 1 15,1 7 0-15,-1 1-1 0,0-1 0 32,1 0 2-32,3-10 0 15,3 4 1-15,1-9 1 0,6-4 0 16,8-9 1-16,6-7-1 15,12-2 0-15,2-1-1 16,5-2 0-16,9-10-5 16,1 3 0-16,0 0-9 0,-7 0 0 15,-4 3-6-15,-14 6 1 16</inkml:trace>
  <inkml:trace contextRef="#ctx0" brushRef="#br0" timeOffset="203602.8748">23347 16739 38 0,'-14'56'19'0,"0"29"-17"0,10-57 29 16,1 9-27-16,-5 14 0 0,1-4 4 15,-3-7 1-15,-1-2-8 16,1 0 0-16,-1-10 7 16,-3 0 1-16,0-12-2 15,0-7 0-15,0 1-2 16,0-10 0-1,-1-10-4-15,1 1 1 0,4-13-12 16,6-9 1-16,8-1-11 16,10-5 0-16</inkml:trace>
  <inkml:trace contextRef="#ctx0" brushRef="#br0" timeOffset="204503.1842">23700 16528 43 0,'3'7'21'0,"25"-26"-9"0,-10 13 24 16,7-7-36-16,6-3 1 16,19-2 0-16,6-4 1 15,4 0-2-15,-7 0 0 16,-7-3-6-16,-11 12 1 31,-6 4-8-31,-12 6 0 0,-6 9-2 16,-15 0 1-16,-13 0-2 31,66 70 16-31,-158-101 1 16,59 72 0-16,8-7 9 15,7-2 1-15,3 0 0 0,11-1 1 16,7-2-7-16,7-4 1 16,3 0-4-16,4-9 1 15,4-3-2-15,3-9 0 16,0-7 0-16,0-3 0 15,0 0-1-15,-7 0 0 0,0 0-1 16,-4 0 1-16,-3 0-1 16,-3 0 0-16,-5 9-1 15,-2 4 0-15,-1-4 1 16,1 1 1-16,2-1 0 16,5-3 0-16,3 0 0 0,3 1 0 15,4-4 0-15,7-3 0 31,0 0 0-31,7 0 1 16,1-3-1-16,-1 3 0 16,0 0 0-16,-4 3 1 0,1 3 1 15,-4 4 1-15,-3 5 1 16,-4 7 0-16,-4 3-1 16,1 0 1-16,-5-3-1 15,1 7 1-15,4-8-3 16,-1-5 1-16,1 0-4 0,3-7 0 15,0-6-5-15,0-9 0 16,3-10-8-16,4-12 0 16,4-9-1-16,7-1 1 0</inkml:trace>
  <inkml:trace contextRef="#ctx0" brushRef="#br0" timeOffset="204768.286">24155 16626 38 0,'10'9'19'0,"-3"-6"-24"31,-3 0 39-31,-8 0-33 0,1 4 0 16,-1 2 1-16,-3 10 0 16,-3 6-2-16,-4-3 1 15,3 0 1-15,0-3 1 16,4-4-1-16,7-2 1 16,7-4-1-16,4-5 0 0,7-4-1 15,-1-7 1-15,-3 1-1 16,0-3 0-16,1-1 0 15,-5 7 0-15,-3-3-2 16,-7 12 0-16,0-3-4 16,-3 10 0-16,-8-1-6 0,1 4 1 15,-5 6-5-15,-2-6 1 16</inkml:trace>
  <inkml:trace contextRef="#ctx0" brushRef="#br0" timeOffset="205237.7724">23872 17062 36 0,'-38'34'18'0,"6"-6"-12"0,28-28 33 15,1 10-35-15,3-4 1 16,0-6 1-16,0 0 0 0,7-3-8 16,7 0 0-16,0-7 5 15,4-2 1-15,6-4-5 32,8 0 1-32,4-2-7 15,2 2 0-15,-6 6-5 16,-7 1 0-16,-4 3-2 15,-7 3 1-15,-10 6 4 0,-8 6 0 16,-10 4 8-16,-11 2 1 16,1 4 7-1,-1 3 1-15,0 0 2 16,-3-3 1-16,10 0-3 16,4-4 1-16,4-2-4 15,-1 3 1-15,7-4-3 0,4 1 1 16,4-4-3-16,3-6 1 15,4 4-1-15,10-7 0 16,4-7 0-16,3 4 0 0,0-3-1 16,-3 3 1-16,-4 0-1 15,-4-1 1-15,-2-2 0 16,-5 3 1-16,1 0 0 16,-4 3 0-16,0 0 0 15,3 0 0-15,1 0 1 16,0 3 0-16,3 0-2 0,0-3 1 15,3 0-15-15,8 0 0 16,3-9-4-16,1-13 0 16</inkml:trace>
  <inkml:trace contextRef="#ctx0" brushRef="#br0" timeOffset="206740.1176">24677 16340 31 0,'0'13'15'0,"14"-1"-5"0,-7-5 18 16,4-4-27-16,3 3 0 16,0 3 0-16,3-2 1 15,1 2-2-15,0 1 0 16,-1 2-1-16,1-3 0 15,-4 4-4-15,-3 0 0 0,-8-1-4 16,-6 7 1-16,-4 3-1 31,-8-3 1-31,-9 3 4 16,-4-4 1-16,-1 1 7 16,1-3 0-16,3-4 4 15,11-2 1-15,4-4-1 0,6 0 1 16,11-2-4-16,11-4 1 15,3-4-3-15,4-5 0 16,3 0-4-16,4-4 0 0,-1-3-4 16,-2 10 1-16,-5 0-3 15,-6 3 1-15,-7 6-1 16,-11 6 0-16,-7 4 4 16,-8-1 0-16,-2 7 6 15,-1 0 1-15,1 0 2 16,-1 3 0-16,4-7 0 0,3-2 1 31,11-10-3-31,4-3 1 16,6-3-2-16,4-3 0 15,4-1-4-15,0 1 1 16,3-3-2-16,0 2 1 0,-3-2-2 16,-4 6 1-16,-4 0-1 31,-6 6 0-31,-8 9 1 15,-6 4 1-15,-11 3 0 16,-1 3 1-16,-2-3 1 16,3 6 0-16,-4-3 1 0,4-7 1 15,3 1 0 1,8-3 1-16,6-4-1 0,4-9 1 0,4-3-1 16,3-3 0-16,3-4-2 15,8-2 0-15,3-4-5 16,0 0 1-16,4 4-6 15,-4 2 1-15,-3 4-3 16,-8 6 1-16,-3 6 1 16,-7 7 0-16,-7 6 6 15,-7 6 1 1,-4 6 7-16,1 4 0 16,-1 2 3-16,4-2 0 15,3 2 0-15,4-5 0 16,4-7-2-16,6-9 0 0,4-4-3 15,4-9 0-15,3-3-4 16,0-6 1-16,0-3-5 16,1-1 1-16,-5 1-3 15,-3 3 0-15,-3 2 0 0,-4 4 0 16,-4 4 3-16,-6 5 1 16,-5 10 5-16,1-4 0 15,0 4 2-15,0-3 1 16,4-7-1-16,-1 4 1 15,4-4-2-15,3-2 0 16,4-1-2 0,0-3 1-16,0-3-4 15,4 0 0-15,-1 0-3 16,4-3 1-16,1-3-1 16,-8 6 1-16,0 6-1 15,-4-3 0-15,0 3 6 0,-3 4 1 16,-3 2 3-16,-1 1 1 15,-3-1 1-15,4 7 1 0,3-6-1 16,3 2 1-16,0-8-4 16,4 2 0-16,4 0-2 15,3-5 1-15,4-4-3 16,3-4 1-16,3-5-1 16,5 0 1-16,-1 2-1 15,0-5 1-15,-3 2-1 0,-1 1 1 16,-3 0-3-16,0 2 0 15,4-2-6-15,-4 3 0 32,4-7-6-32,10 7 0 0</inkml:trace>
  <inkml:trace contextRef="#ctx0" brushRef="#br0" timeOffset="207074.5433">25400 16679 28 0,'-11'-6'14'0,"11"-1"0"0,-3 1 16 15,-1 6-28-15,-3 10 0 16,-3-1 0-16,-1 13 1 16,-10 3-4-16,0 0 0 0,-4 0 2 15,11 3 0-15,7-3-7 16,7-6 0-16,7-9-6 15,11-7 0-15</inkml:trace>
  <inkml:trace contextRef="#ctx0" brushRef="#br0" timeOffset="207239.7232">25626 16710 42 0,'-18'0'21'0,"-17"13"-21"0,21-7 36 15,-7 7-35-15,-4 5 1 0,-7 8 0 16,-3 2 0-16,3 3-6 15,0 0 0-15,1-2-6 32,6-7 1-32,11-10-4 0,7-6 0 0</inkml:trace>
  <inkml:trace contextRef="#ctx0" brushRef="#br0" timeOffset="207386.5831">25354 17018 41 0,'-3'34'20'0,"-1"19"-15"16,4-43 38-1,-3 12-42-15,3-3 1 0,0-1 0 16,0 4 1-16,0 3-4 16,3 1 1-16,1-5-6 15,3-2 1-15,3-6-9 16,4-10 0-16</inkml:trace>
  <inkml:trace contextRef="#ctx0" brushRef="#br0" timeOffset="207544.1904">25583 16870 29 0,'4'-19'14'0,"70"-15"-3"16,-56 21 13-16,10-2-23 15,4-7 0-15,3 3-2 16,0 0 0-16,0 0-8 16,-3 0 0-16,0 1-1 15,-11 11 1-15</inkml:trace>
  <inkml:trace contextRef="#ctx0" brushRef="#br0" timeOffset="207824.1534">25813 16861 24 0,'-53'37'12'0,"49"-37"-7"0,4 0 20 15,4 0-23-15,6-6 0 16,5-3-1-16,-1 6 1 16,3-4-3-16,-3 1 0 15,0 6 2-15,1 3 1 16,-1 10-2-16,-7 6 0 0,0 6 2 15,-7 3 1-15,-4 16 1 16,-3 0 1-16,-7-7 2 31,0-2 0-31,0-4 1 0,0-3 0 16,0-6-1-16,0-3 0 16,-1-3-2-16,1-7 0 15,0-2-4-15,0-7 0 0,4-7-11 16,10-12 1-16,10-15-9 15,4-1 0-15</inkml:trace>
  <inkml:trace contextRef="#ctx0" brushRef="#br0" timeOffset="208177.0475">26046 16638 36 0,'-29'0'18'0,"33"-6"-8"0,-1 6 20 0,4 3-29 16,8 0 1-16,6 0 1 16,14 4 0-1,7-4-4-15,4-3 1 16,4 0-3-16,-5 0 0 16,1-7-6-16,-3-5 1 15,-5-7-5-15,1-3 0 0</inkml:trace>
  <inkml:trace contextRef="#ctx0" brushRef="#br0" timeOffset="208356.0971">26561 16409 38 0,'-18'-6'19'0,"-21"44"-13"0,29-20 36 16,-4 11-39-16,-8 8 0 0,-9 10 1 15,-5 10 1-15,-2 9-7 16,-5 3 0-16,4 3 4 16,4 3 1-16,0-6-2 31,3 0 0-31,4-9-5 15,7-7 0-15,3-12-6 16,4-13 0-16,7-9-6 0,3-10 1 16</inkml:trace>
  <inkml:trace contextRef="#ctx0" brushRef="#br0" timeOffset="208743.0332">26099 16792 39 0,'14'-19'19'0,"31"0"-17"0,-23 16 32 0,6-3-34 15,11 3 1-15,-1 0 1 16,-2-1 0-16,-4 4-2 16,-4 0 0-16,-11 4 1 15,-6 5 1 1,-8 3-1-16,-6 4 1 16,-11 9-1-16,-4 3 0 0,-3-2-1 15,3-5 1-15,4 1-1 16,7-3 0-16,7-6-1 15,7-7 1-15,4-3-1 16,7 0 1-16,-1-3 0 16,1 3 0-16,-1-3 0 15,-2 10 1-15,-1-1-1 16,-4 1 1-16,-3 9-1 0,0-4 0 16,-7 7 0-16,-7-3 1 15,4 0-1-15,-4 3 0 16,0-3-3-16,0-4 1 15,-8 4-2-15,1-6 1 16,0-4-5 0,4-9 0-16,-1-9-6 15,1-4 1-15</inkml:trace>
  <inkml:trace contextRef="#ctx0" brushRef="#br0" timeOffset="208944.21">26314 16999 24 0,'7'-22'12'0,"-18"25"-3"0,8 3 15 16,-1-3-20-16,-6 7 1 15,-5 5 3-15,5 1 1 16,-1 0-10-16,4 0 1 16,7-7 6-16,0 7 1 15,7-1-3-15,7-2 1 16,8 2-2-16,2-5 1 16,1-10-4-16,0 0 1 15,3-10-9-15,-3 4 1 0,3-6-9 16,4-1 0-1</inkml:trace>
  <inkml:trace contextRef="#ctx0" brushRef="#br0" timeOffset="210614.3558">27051 17124 39 0,'-4'0'19'0,"-3"38"-6"0,4-29 20 0,-4 4-30 16,0 9 0-16,-4 3 1 15,1 6 0-15,-1 1-5 16,0 5 0-16,1-2 3 15,-8-4 0-15,4-9-7 16,4 0 0-16,10-10-10 16,14-15 1-16</inkml:trace>
  <inkml:trace contextRef="#ctx0" brushRef="#br0" timeOffset="210945.9008">27492 16792 39 0,'-25'-10'19'0,"50"-5"-16"16,-21 8 25-16,3-2-27 15,3-3 0-15,8-4 0 16,6 0 0-16,5 0-1 16,-1-9 0-1,4 3-4-15,-4-3 1 16,-3 3-8-16,-8 0 1 0,-3 1-2 15,-7 2 1-15</inkml:trace>
  <inkml:trace contextRef="#ctx0" brushRef="#br0" timeOffset="211296.6162">27668 16353 30 0,'-14'3'15'0,"14"28"-11"16,4-18 29-16,-4 12-30 15,0 9 0-15,0 7 1 0,-4 9 1 16,-3 10-6-16,0 6 0 15,-3 12 4-15,-1 7 1 16,-3-4-2-16,-4-2 0 16,1-7-1-16,2-6 1 0,-6-16-3 15,4 0 1-15,-1-12-2 32,0-10 1-32,1-9-1 0,-4-7 0 0,3-9 0 15,4-9 0-15,3-3 1 16,8-10 1-1,10 3 1-15,3-6 1 16,8-3-1-16,3-3 1 16,4-6-1-16,7-4 1 0,3-3-3 15,7-3 1-15,1-3-7 16,6 10 1-16,4 2-6 16,-4 4 1-16,-6-1-3 15,-5 4 1-15</inkml:trace>
  <inkml:trace contextRef="#ctx0" brushRef="#br0" timeOffset="211712.1641">27954 16701 29 0,'-18'-6'14'0,"18"-7"-9"0,0 13 28 16,8-6-31-16,2 0 0 15,8-7 1-15,-1 7 1 16,5-10-5-16,-5 0 0 16,1-6 2-16,7 7 1 15,-4-4-6-15,0 0 1 16,-3-3-3-1,-1 3 0-15,-10-3-1 16,4 10 1-16,-8-1 1 16,-3 7 0-16,-3 9 7 15,-8 10 0-15,4 9 4 16,-7 12 1-16,0 1 1 16,3 5 1-16,4 14-2 15,0-1 1-15,4 0-4 0,3 4 1 0,0-1-2 16,3-9 0-16,1 0-2 15,-1-6 1-15,1-6-3 16,3-13 0-16,0-4-2 16,0-11 1-16,0-11-1 0,-3 1 1 15,-4-6-1-15,-4-4 1 32,-7 1 0-32,1-4 1 15,-8-6 0-15,-3 10 1 16,-7-10-5-16,10 0 1 15,1-3-7-15,10-4 1 0,14-8-3 16,10-4 1-16</inkml:trace>
  <inkml:trace contextRef="#ctx0" brushRef="#br0" timeOffset="211859.0979">28180 16453 31 0,'18'-44'15'0,"-4"35"-4"16,-11 6 29-16,-3 9-34 15,7 3 0-15,-3 4 0 0,3 6 0 16,3 3-9-16,8-7 1 15,7 4-6-15,14-3 1 16,3-13-8-16,-3-3 0 16</inkml:trace>
  <inkml:trace contextRef="#ctx0" brushRef="#br0" timeOffset="212330.2682">28656 16318 29 0,'-10'7'14'0,"10"24"-2"0,0-15 17 16,0 12-26-16,-4 6 0 15,1 7 1-15,-5-3 0 16,1 3-6-16,0-1 1 16,0-5 3-16,0-4 1 15,7-9-2-15,0-3 0 16,0-13 0 0,11-12 0-16,3-4-1 15,4-21 1-15,6-10-1 16,4-12 0-16,4-7 0 15,4 4 0-15,2 6-1 16,5 3 0-16,-1 15 1 0,-10 11 1 16,-11 8 0-16,4 13 0 15,-15 9 1-15,-10 10 0 16,-10 9 0-16,-8 10 1 16,0 0-2-16,1 2 1 15,-4-2-6-15,10-7 0 0,-3-2-6 16,0-7 0-16,-7-4-5 15,6-5 1-15</inkml:trace>
  <inkml:trace contextRef="#ctx0" brushRef="#br0" timeOffset="212598.1877">28670 16632 31 0,'-10'-10'15'0,"10"1"-12"16,3 6 23-16,4 0-25 0,4 0 0 16,6-4 0-16,5 4 1 15,2-3-3-15,1 0 1 16,0 3-2-16,-1-1 0 15,-2 1-5-15,-8 6 1 16,-7 4-2-16,-11 5 0 16,-6 1 1-16,-8 2 0 15,-7 4 6 1,1-3 1-16,-1 0 6 16,4-1 0-16,0-5 2 15,14-4 0-15,-1-6-2 0,8 0 1 16,11-6-3-16,3-1 0 0,4-5-7 15,-1 6 1-15,-2-1-8 16,6 1 0-16</inkml:trace>
  <inkml:trace contextRef="#ctx0" brushRef="#br0" timeOffset="212766.0116">28603 16861 37 0,'-14'9'18'0,"18"-6"-20"0,3-6 29 0,-4-3-27 16,15-3 1-16,0-4-3 16,6-3 0-16,4-2-2 15,4-1 0-15,0-3-6 16,-4 6 0-16</inkml:trace>
  <inkml:trace contextRef="#ctx0" brushRef="#br0" timeOffset="213300.721">28695 16858 31 0,'-32'34'15'0,"8"16"-13"0,20-37 25 16,0 9-27-16,-3 6 0 15,0-3 0-15,4 0 1 16,3-9-2-16,3 3 0 16,1-10-2-16,6-15 0 31,19-32-6-16,-1-3 0-15,-3 1 3 32,56 118 6-32,-145-188 0 0,71 92 1 15,-7 18 3-15,0 9 1 16,-3 10 6-16,-1 6 0 0,-3 6-6 16,-3 7 0-16,6-4-3 15,-7 1 0-15,1-1-2 16,3-5 1-16,-4 2-4 15,4-3 1-15,0-3-4 16,0-3 1-16,0-12-4 16,4-10 1-16,-1-4-2 15,4-11 1 1,0-4 2-16,4-9 0 16,-1-4 6-16,4 4 0 15,0-3 5-15,0 9 0 0,0 3 3 16,0 0 1-16,0 4-1 15,0 8 1-15,0 1-3 16,1 3 1-16,-1 3-3 16,0 0 0-16,-7 0-3 15,3 0 0-15,-3 3-3 16,0 3 1-16,0-3-1 16,0 1 0-16,0-4-2 0,0 0 0 15,14-7-4-15,0-2 0 16</inkml:trace>
  <inkml:trace contextRef="#ctx0" brushRef="#br0" timeOffset="213500.9132">28981 16911 26 0,'21'6'13'0,"0"-3"-6"15,-14 1 22-15,0 5-25 16,0 0 0-16,-3 4 4 16,-1 9 0-16,-6 0-9 15,-8 0 0-15,-10 3 6 16,-7 0 1-16,-4 6-3 15,0-9 1-15,1 3-6 32,-5-9 0-32,8-7-6 0,3-5 0 15,8-11-6-15,3-8 0 16</inkml:trace>
  <inkml:trace contextRef="#ctx0" brushRef="#br0" timeOffset="213632.2769">28857 16936 29 0,'21'-3'14'0,"15"15"2"16,-26-2 17-16,1 6-28 0,3 9 0 31,4-13 1-31,3 16 1 0,3-9-10 16,8-3 0-16,-4 0-2 15,1-10 1-15,9-3-10 16,1-12 1-16</inkml:trace>
  <inkml:trace contextRef="#ctx0" brushRef="#br0" timeOffset="213846.9792">29281 16626 47 0,'-4'3'23'0,"43"-16"-18"16,-29 10 38-16,5 0-42 15,6-3 0-15,14-1 0 0,7-5 0 0,8-4-5 16,3-3 1-16,-8-3-6 15,-2-3 0-15,-4-6-6 16,-4-4 0-16</inkml:trace>
  <inkml:trace contextRef="#ctx0" brushRef="#br0" timeOffset="214036.7571">29718 16287 46 0,'-11'28'23'0,"-17"22"-19"0,18-21 40 16,-12 8-42-16,-16 10 1 15,-1 3 1-15,-3 10 0 16,-8 3-6-16,-6 21 1 16,6-2 3-16,4-10 0 31,8-6-8-31,9-7 0 0,8-18-10 16,11-19 0-16</inkml:trace>
  <inkml:trace contextRef="#ctx0" brushRef="#br0" timeOffset="214183.7176">29372 16742 48 0,'4'-3'24'0,"17"12"-10"15,-17-3 34-15,6 7-44 16,4 2 0-16,11 7 0 16,14 3 1-16,0 1-10 15,3 2 1-15,4-3-12 16,7-3 0-16</inkml:trace>
  <inkml:trace contextRef="#ctx0" brushRef="#br0" timeOffset="215129.5889">30039 16256 27 0,'-14'3'13'0,"42"-3"-5"0,-17 0 13 0,3 0-20 16,11-3 1-16,6-4 0 15,1-2 0-15,7-4-3 16,3-2 1-16,-3-1-3 16,3 0 0-16,-6 1-6 15,-8 2 0-15</inkml:trace>
  <inkml:trace contextRef="#ctx0" brushRef="#br0" timeOffset="215975.1934">30254 16334 24 0,'-21'47'12'0,"-11"6"-10"0,32-43 14 0,0 2-16 16,4-2 0-16,3-1 0 15,3-3 1-15,5 1-1 16,-5-4 0-16,8-3-1 16,-8 0 1-16,1 0-1 15,0 3 1-15,-1-3-1 0,-10 6 1 16,-3 0-1-16,-4 7 1 0,-15-7 0 15,1 1 0-15,-7-4 1 16,3 6 1-16,1-6-2 16,13 0 1-16,0 1 0 15,8-1 0-15,6 3-1 16,5 0 1-16,2 0-1 16,4 1 0-16,0 2 0 15,-3 4 1 1,-8 2 0-16,8 4 1 15,-15 3 0-15,-3 0 1 16,4 3-1-16,-4-3 1 0,0-3-1 16,3-3 1-16,-3-4-2 15,7-2 0-15,0-4 0 16,0-6 0-16,7-3-2 16,4-10 0-16,-1 1-3 15,1-10 1-15,7-7-2 16,-1 4 1-16,-3-12-2 0,8 5 0 15,6 1 3-15,-7 3 0 16,4 3 3-16,-11 9 1 16,3 7 2-16,-6 5 1 15,-7 8 1-15,3 8 0 0,-7 1 0 16,-7 9 0-16,7-4-1 16,-11-2 0-16,11 0-2 31,-11-1 1-31,11-2-2 15,-3 0 0-15,-4-4-1 16,7 0 0-16,0-2 0 0,7-1 0 16,-4-3 0-16,8-3 0 15,0-3-1-15,-1 0 1 16,1 0-3-16,-4 0 1 16,0 3-3-16,-7 3 0 0,-7 3-2 15,3 3 0-15,-10 4 0 16,-7-1 0-16,0 7 3 15,3 0 0-15,-3-3 3 16,-4 6 1-16,1 0 3 16,-1-4 0-16,0 4 2 0,11-6 0 15,-4 0 1-15,15-10 0 16,3-3-2-16,3-3 1 16,8-3-3-16,0-3 1 15,6-4-3-15,-3 4 1 16,4 0-6-16,0 0 1 15,-4-1-6 1,0 1 1 0</inkml:trace>
  <inkml:trace contextRef="#ctx0" brushRef="#br0" timeOffset="216245.3901">30265 16936 22 0,'-28'19'11'0,"-11"15"-4"15,28-30 13-15,1 2-17 16,6 0 0-16,-3-3 0 15,7 7 0-15,7-7-5 16,-3 0 1-16,17-3 2 16,-7-3 1-16,0 3-2 15,7-7 0-15,0 1 0 0,-3 3 0 16,0-3 1 0,-4 6 0-16,-4-3 1 0,-3 3 0 15,-7 3 0-15,0-3 0 16,0 9 0-16,0-9 1 15,0 0-2-15,7 0 0 16,-7 0-2-16,4-3 0 16,7-6-5-16,6-10 0 0,1-3-5 15,3-6 1-15</inkml:trace>
  <inkml:trace contextRef="#ctx0" brushRef="#br0" timeOffset="216515.333">30879 16030 35 0,'-14'-13'17'0,"28"26"-19"15,-14-13 28-15,7 0-26 16,0 3 1-16,3 6 0 16,1 1 0-16,0-1-5 15,3 1 1-15,-4 2-4 16,-6 7 0-16,-4 0-3 0,0 3 1 16</inkml:trace>
  <inkml:trace contextRef="#ctx0" brushRef="#br0" timeOffset="216995.9582">30794 16372 24 0,'-39'31'12'0,"7"-3"-6"15,32-25 21-15,-3-3-27 16,3 3 1-16,10-9 0 16,5 0 0-16,6-7-2 15,-4-2 1-15,15-10-1 16,-4 6 0-16,4 3-1 16,-7 7 0-16,-4 2-1 15,-7 4 1-15,-7 6-1 16,-7 10 1-16,-10 9 2 0,-8 0 0 15,4 9 2-15,-4 1 1 16,-10-4 0-16,7-3 0 0,7-3-1 16,0-6 1-16,3-4-1 31,18-9 0-31,-3 0-2 16,10-6 0-16,0-3-1 15,3 0 1-15,5-4-2 16,-1 4 1-16,0-3-2 15,-3-1 0-15,-1 1 0 16,-6 6 0-16,-8 3 0 16,-6 9 1-16,-8 4 0 0,-13 9 1 0,2 0 1 15,1-4 1-15,-7 1 2 16,0 0 0-16,-4 0 0 16,11-7 1-16,3-2-1 15,15-1 1-15,3-9-2 16,10 0 1-16,1 0-3 0,10-9 1 31,-3 2-5-31,3-2 1 16,0 0-5-16,0 5 1 0,-3 4-3 15,-8 7 1-15</inkml:trace>
  <inkml:trace contextRef="#ctx0" brushRef="#br0" timeOffset="217413.71">30850 16729 27 0,'-24'31'13'0,"3"4"-12"16,21-29 26-16,-11 1-26 15,11-1 0-15,-4 0 0 0,8-3 1 0,-4-3-3 16,7-3 1-16,-3 0 1 16,6-3 0-16,1-1-2 15,-4 4 1-15,0 0-2 16,-4 3 0-16,-3 3-1 16,0 0 0-16,-3 1 0 31,-4-1 0-31,-4 3 3 15,-6 3 1-15,2 1 2 16,-2 2 1-16,-1-2 0 16,4 2 0-16,7-2 0 0,7-7 0 15,0 6-2-15,7-9 1 16,4 10-3-16,3-10 1 16,3-10-1-16,1 1 1 15,3 6-1-15,0-7 1 0,1-2-1 16,-1-1 1-16,-4 4-1 15,-6-1 1-15,7 1 0 16,-11 3 0-16,-4-1-1 16,-3 7 1-16,0 0-2 15,0 0 0-15,7-3-5 0,-3-3 0 32,17 0-6-32,-7-7 1 15</inkml:trace>
  <inkml:trace contextRef="#ctx0" brushRef="#br0" timeOffset="217814.8442">31461 16099 21 0,'10'-10'10'0,"8"-8"-8"16,-15 18 11-16,1 3-13 16,0-3 0-16,6 6 2 15,-3-3 0-15,-3 3-2 31,6-2 1-31,-10-1 3 0,7 0 0 16,-7 3 1-16,-7 3 0 0,4 4 0 16,-8 0 1-16,-6 2-2 15,-1 7 1-15,-7 0-2 16,1 3 0-16,-1 3-2 16,-3-2 0-16,-1 2-5 15,5-3 0-15,-1-6-9 16,14-4 1-16</inkml:trace>
  <inkml:trace contextRef="#ctx0" brushRef="#br0" timeOffset="218004.6228">31658 16287 38 0,'-17'6'19'0,"-15"26"-18"0,25-26 29 0,-14 10-30 16,-4 2 0-16,-3 14 0 15,-4-4 1-15,-3 0-4 16,3-3 0 0,0-9-8-1,15-7 1-15</inkml:trace>
  <inkml:trace contextRef="#ctx0" brushRef="#br0" timeOffset="218149.8877">31390 16597 35 0,'0'41'17'0,"0"-22"-13"15,0-10 24-15,0 7-28 16,-3 9 0-16,-1 3 1 0,-6 4 0 16,10-4-3-16,-4 0 0 15,4-3-6-15,0-3 1 32,4-12-3-32,10-10 0 15</inkml:trace>
  <inkml:trace contextRef="#ctx0" brushRef="#br0" timeOffset="218321.856">31581 16450 34 0,'10'-22'17'0,"57"-19"-20"16,-46 29 30-16,8-1-27 16,2 1 1-16,8-1 0 15,0 4 0-15,-7-1-6 16,0 4 0-16,-4 3-4 15,-7 6 0-15</inkml:trace>
  <inkml:trace contextRef="#ctx0" brushRef="#br0" timeOffset="218650.2651">31761 16575 25 0,'-60'32'12'0,"10"-23"-2"0,47-12 16 0,3 0-25 16,0 3 1-16,3-6-1 15,15-4 1-15,3-2-3 16,0-1 1-16,7-2-1 15,1 2 1-15,-1 4-5 32,-3 2 1-32,-1 7-2 0,-10 10 1 15,4 5-1-15,-14 7 0 0,-4 0 3 16,-4 6 0-16,-3 1 4 16,-7 8 1-16,-4-2 3 15,1-1 1-15,-5 4 2 16,-6-4 0-16,3 1 0 15,1-7 1-15,-1 0-2 0,-3-6 0 16,10-3-3-16,-3-6 0 16,7-7-2-16,0 0 0 15,10-15-7-15,4-4 1 16,4-9-11-16,24-12 1 0</inkml:trace>
  <inkml:trace contextRef="#ctx0" brushRef="#br0" timeOffset="218884.6641">32138 16347 42 0,'-11'31'21'0,"8"-9"-22"0,3-16 30 15,3 4-29-15,5-7 0 16,2 6-2-16,4-9 0 16,14-3-4-16,4-3 0 15,3-4-6-15,-3-5 1 0</inkml:trace>
  <inkml:trace contextRef="#ctx0" brushRef="#br0" timeOffset="219061.7047">32406 16300 33 0,'-39'31'16'0,"-14"19"-9"0,36-25 26 0,-11 6-31 16,-4 13 0-16,-7 3 2 16,0 7 0-16,4 5-5 15,0 10 0-15,3-3 3 16,4 0 1-16,3-6-4 0,7-7 1 31,8-12-13-31,3-29 0 16</inkml:trace>
  <inkml:trace contextRef="#ctx0" brushRef="#br0" timeOffset="219646.0987">31986 16682 29 0,'-7'-9'14'0,"46"-7"0"15,-28 10 12-15,10 3-25 0,-3-7 0 0,13 1 0 16,8 6 0-16,0-1-2 15,3 1 1-15,4 6 1 16,-7 4 0-16,-7-1 0 16,-11 3 0-16,-11 4-1 15,-10 6 1-15,0 6-1 16,-10-3 1-16,-11 0-1 16,3 0 1-16,-7-3-1 15,1-4 1-15,9 1-1 16,-2-4 1-16,-1 1-2 15,8-4 1-15,-1-2-2 16,0-1 1-16,8 3-1 0,-4 1 0 16,7-1-1-16,0 1 1 31,0 5 0-31,0 1 0 0,0 3 1 16,0 3 0-16,0 0 0 15,-4-4 1-15,-3-2 0 16,7 0 0-16,-7-4 0 15,4-2 1-15,-4-1-2 16,3-3 0-16,-3-2 0 16,-4-4 1-16,8-4-2 0,-4-8 1 15,0 3-1-15,7-10 1 16,0-3-1-16,0 0 1 16,0-6 0-16,7 2 0 15,3 14 1-15,-2-4 0 16,-5 10 2-16,8 0 0 15,-4 6 0-15,-4 6 0 0,4 0 0 16,4 1 1-16,-1-1-2 16,8 0 0-16,3-3-6 15,7 0 0-15,4-9-5 16,11-6 1-16</inkml:trace>
  <inkml:trace contextRef="#ctx0" brushRef="#br0" timeOffset="220165.6931">32695 16456 21 0,'0'-6'10'0,"0"44"2"16,0-20 12-16,0 8-22 31,-3 2 1-31,-4 9 0 16,-11 7 1-16,8 3-5 16,-12-3 0-16,5 0 4 15,3 0 0-15,-4-6-1 16,-3-4 0-16,10-6 0 15,-6-6 0-15,6-9 0 0,1-7 0 16,-1-12-1-16,4-10 0 16,3-9-1-16,-3-9 1 15,7-10-1-15,7-3 0 0,4-3-1 16,0-7 1-16,10 7-1 16,0 6 1-16,7 10-1 15,0 8 1-15,4 8 0 16,7 8 0-16,-7 13 1 15,3 10 0-15,-10 6 1 16,-1 6 0-16,-13 3 0 16,-8 3 0-1,-3 1-1-15,-10 12 1 16,-1-10-5-16,1-6 0 16,3-3-7-16,-4-6 1 0,22-9-5 15,6-7 1-15</inkml:trace>
  <inkml:trace contextRef="#ctx0" brushRef="#br0" timeOffset="221184.5448">33062 16416 27 0,'-7'31'13'0,"-7"13"-15"0,7-32 19 15,-3 4-17-15,-8 0 0 16,7 6 0-16,1-10 1 16,6-6-1-16,-3-2 0 15,7-11 0 1,11-2 0-16,-1-10 0 0,8-9 0 16,0-7 0-16,6 4 1 15,5 0 1-15,-1 2 0 16,11 1 0-16,-8 9 1 0,8 7 0 15,-11 2 1-15,-3 10-1 16,-7 10 0-16,-8 9-1 16,-10 6 0-16,0 6-1 15,-10 4 1-15,-8-4-1 16,4 0 0-16,-11-2-2 16,4-1 0-16,0-3-1 0,-7-3 1 15,6-3-1-15,5-7 0 16,3-6 0-16,-4-2 0 15,8-8 1-15,6 1 1 16,4-3 0-16,4-7 1 0,3-2-1 16,7 2 1-16,-4 1 0 15,8 2 0-15,3 1 0 32,-3 0 0-32,3 2-1 15,-4 1 0-15,-6 0-3 16,-7 12 0-16,3 0-1 15,-14 4 0-15,-8 5-1 0,-2 1 1 16,-11 0 0-16,3 2 1 16,-3-2 4-16,7-3 0 15,-4 2 3-15,11-5 0 0,-4 2 0 16,8-5 1-16,10-4 0 16,0-3 0-16,0-3-2 15,10-4 0-15,8-2-2 16,-4 3 1-16,11-1-5 15,-4 1 1-15,7-3-4 16,-7 9 0 0,-7 0-3-16,4 0 1 15,-11 0-1-15,-7 9 1 16,-11 4 5-16,-6 5 0 16,-1 4 5-16,-3 0 0 0,0 0 5 15,3-3 0-15,4 6 0 16,0-12 1-16,3 2-2 15,8-5 0-15,3-7-2 16,0 0 0-16,3-3-2 16,8-6 0-16,3-4-4 0,0-2 1 15,4-4-4-15,-8 1 0 16,8-4-2-16,-7 6 0 16,-8 1 0-16,4 2 0 0,-7 4 3 15,0 6 0-15,-7 0 4 16,7 3 1-16,-11 3 2 15,11 7 0-15,-10 3 1 16,-1-4 1-16,1 13-2 16,3 3 1-16,-4 10-2 31,1 3 0-31,-1-4-2 16,0 17 1-16,1-10-3 15,-1-4 1-15,4-8-4 0,-3 2 1 16,-1-9-4-16,0-6 0 15</inkml:trace>
  <inkml:trace contextRef="#ctx0" brushRef="#br0" timeOffset="221512.7972">32946 17199 16 0,'-4'-25'8'0,"-6"-12"1"15,10 24 10-15,3 4-17 16,8-1 1-16,-1 1 3 16,8-4 1-16,0 7-8 15,-4-3 1-15,11-1 4 16,-1 1 1-16,5-4-2 15,-8 4 1-15,7 0-5 16,-10-1 1-16,-4 10-5 16,-7 6 1-16,-14 7-3 15,-4 3 0-15,-3 3-1 16,-11 9 0-16,-6-3 5 16,-8 6 0-16,0-6 7 15,7 0 1-15,4-3 2 16,14-9 1-16,3 3 1 15,11-7 1-15,4-3-3 0,17-3 1 16,-3-6-5-16,13-9 1 16,8 2-6-16,0-9 1 15,10-3-9-15,4-3 0 16,14-3-4-16,-7-6 1 0</inkml:trace>
  <inkml:trace contextRef="#ctx0" brushRef="#br0" timeOffset="221784.7298">33479 16447 34 0,'14'-6'17'0,"21"28"-10"15,-31-7 30-15,6 7-33 16,1 13 0-16,-1 9 2 15,-3 9 1-15,-7 16-9 16,0 12 0-16,-7 7 6 16,-7-3 0-16,-21 9-2 0,0-13 0 15,-15 4-4-15,4-6 1 16,4-17-11-16,3-8 1 16,7-7-5-16,-3-22 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36:53.47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16221 5462 37 0,'0'-6'18'0,"74"-19"-13"0,-49 12 29 0,13-2-32 16,-2-4 0-16,2-3 1 16,1-6 1-16,0 6-5 31,3-10 1-31,1 1-1 15,-5 3 1-15,8-1-7 16,-3 1 1-16,-12 3-7 16,-6 3 0-16</inkml:trace>
  <inkml:trace contextRef="#ctx0" brushRef="#br0" timeOffset="192.0715">16633 4998 24 0,'-42'31'12'0,"10"48"-1"0,25-51 12 16,0 19-20-16,-7 16 0 0,0 0 2 0,-4 2 1 31,8-2-7-31,3-10 0 16,0 1 4-16,7-17 1 15,7 1-2-15,0-16 0 16,3-6-6-16,1-13 0 16,7-19-7-16,-1-3 1 0,1-9-3 15,7-22 1-15</inkml:trace>
  <inkml:trace contextRef="#ctx0" brushRef="#br0" timeOffset="343.2367">16736 5124 33 0,'0'25'16'0,"-18"47"-17"0,15-47 32 15,-4 9-30-15,-1 7 1 16,-2 6 0-16,-1-9 0 0,-3 2-5 16,4 1 1-16,-1-3-5 15,0 0 0-15,1-10-3 16,6 0 0-16</inkml:trace>
  <inkml:trace contextRef="#ctx0" brushRef="#br0" timeOffset="507.0536">16510 5544 30 0,'-4'-7'15'0,"26"-2"-13"0,-15 6 26 0,7 0-27 15,3 0 0-15,5-4 0 16,2 1 1-1,19 0-7 1,-1 6 0-16,-10 6-4 16,-8 3 0-16</inkml:trace>
  <inkml:trace contextRef="#ctx0" brushRef="#br0" timeOffset="675.6622">16577 5738 22 0,'-35'41'11'0,"7"3"5"0,20-32 12 16,1-5-25-16,4 2 0 15,6-6 1 1,4 0 0-16,4-6-6 16,3-9 1-16,4-10 3 15,10-3 0-15,4-4-6 16,0 1 0-16,3-3-8 16,0-1 1-16</inkml:trace>
  <inkml:trace contextRef="#ctx0" brushRef="#br0" timeOffset="1009.3297">16736 5613 27 0,'-28'50'13'0,"-8"6"-4"0,33-37 15 16,-4 12-23-16,0 7 1 15,0 0-1-15,0-1 1 16,-1 4-3-16,1 0 1 0,4-13-2 16,3-9 0-16,0 0-4 15,3-4 1-15,1-11-4 16,-1-11 1-16,1-5-1 15,0-7 0-15,-8-6 6 0,-3 3 0 16,-4 6 5-16,1 7 1 31,-4 9 6-31,0 3 0 16,-1 9 2-16,5-5 0 0,-1 2-1 16,8 1 0-16,3-7-2 15,7-6 0-15,7-7-4 16,7-12 1-16,11-3-6 15,3-6 0-15,25-7-10 16,7 4 0-16,7-1-3 16,-3 1 0-16</inkml:trace>
  <inkml:trace contextRef="#ctx0" brushRef="#br0" timeOffset="1830.3725">17230 5340 30 0,'-18'-16'15'0,"25"-15"-5"15,0 25 23-15,4-4-31 16,-1-6 0-16,4-2 2 31,4-1 1-31,10 0-6 16,8-3 0-16,-1-3 2 16,4 0 1-16,3 0-7 15,-7 3 0-15,-7 3-6 0,-6 0 1 16,-5 7-3-16,-10-1 0 15,-7 7-2 1,4-44 15-16,-32 125 0 16,-1-37 0-16,-2 18 7 15,-5 19 0-15,1 1 3 16,3 8 1-16,1-2-3 16,2 2 0-16,1 4-1 15,-4 0 0-15,4-10-2 16,0-12 1-16,3-16-2 0,8-15 1 15,-1-1-2-15,7-15 0 16,4-16-1-16,4-12 0 16,3-13-1-1,3-19 0-15,8-3-1 16,7 0 0-16,6-3-6 16,4-6 0-16,18 6-9 15,7-6 0-15,18-1-1 16,3-8 0-16</inkml:trace>
  <inkml:trace contextRef="#ctx0" brushRef="#br0" timeOffset="2028.2854">17695 5152 47 0,'-31'12'23'0,"16"-9"-22"0,15-6 48 16,0 3-48-16,0 0 1 15,8-3 0-15,6 0 0 16,7-3-3-16,7-1 0 15,4-5 1-15,10-1 0 0,0 1-6 16,1 2 0-16,-4 4-9 16,-8 6 1-16,-6 6-2 15,-14 4 1-15</inkml:trace>
  <inkml:trace contextRef="#ctx0" brushRef="#br0" timeOffset="2197.9868">17685 5393 45 0,'-32'35'22'0,"21"-17"-23"0,11-18 44 31,0 0-43-31,7-6 1 0,4 0 0 16,3-10 0-16,7-3-2 15,4-2 1-15,3-1-4 16,0-7 0-16,8 4-8 16,-1 0 0-16,-3 9-2 0,-8-2 0 15</inkml:trace>
  <inkml:trace contextRef="#ctx0" brushRef="#br0" timeOffset="2576.5936">17769 5315 28 0,'-31'75'14'0,"-12"22"-17"15,33-81 25-15,-1 9-21 16,1 3 1-16,-1 4 1 16,0-1 1-16,1 0-5 31,-1-6 1-31,8-9 3 15,-1-10 0-15,4-3-1 0,0-3 1 16,4-6-2-16,6-6 1 16,4-4-1-16,4-6 1 15,3 3-1-15,4 0 1 0,0 7-1 16,-1-1 0-16,-3 4 0 16,-6 3 0-16,-5 6 1 15,-10 6 0-15,-7 10 0 16,-7 2 0-16,-4 4 1 15,-3-3 0-15,4 16 0 0,-1-7 1 16,4-3 0-16,0-6 0 16,3-7-1-1,8-2 0-15,3-7-2 16,7-19 1-16,10 4-7 16,4-7 1-16,11-6-9 15,3-3 0-15,18-4-4 16,0-5 1-16</inkml:trace>
  <inkml:trace contextRef="#ctx0" brushRef="#br0" timeOffset="2848.8636">18193 5283 52 0,'-7'38'26'0,"10"-41"-33"0,4 3 51 0,0-6-42 15,4-7 0-15,3 1 1 16,4-4 0-16,-1-12-4 15,4 3 0-15,-3-4 2 32,-4 4 1-32,-3 0-1 0,-8 0 0 15,-6 3-1-15,-4 3 1 16,-4 7 0-16,-3 2 0 16,0 10-4-16,0 7 1 15,0 2-5-15,3 4 1 0,1 5-7 16,-1 11 1-16,4 2-5 15,0 10 1-15</inkml:trace>
  <inkml:trace contextRef="#ctx0" brushRef="#br0" timeOffset="3197.8137">18168 5409 38 0,'0'22'19'0,"4"-35"-19"16,-1 10 34-16,4-6-34 16,0-1 1-16,4 1 0 0,3 0 0 15,0-4-2-15,0 7 1 0,0 3 0 16,-3 6 1-16,-4 0-1 15,-7 3 1-15,-4 7-1 16,-3 2 1-16,-3 4-1 16,-4 0 0-16,3 0 2 31,0-4 0-31,4 1-1 16,0-6 1-16,0-1-1 15,4 0 1-15,-1 1 0 16,1 2 0-16,3 1-1 0,-4-1 0 15,4 4 0-15,-3 0 1 16,-1-1-1-16,1 1 1 16,-1-3-1-16,-3-1 1 15,0 4-2-15,0-7 0 0,0-2-4 16,7-1 1-16,7-3-7 16,0-9 0-16,4-1-6 15,6-5 1-15</inkml:trace>
  <inkml:trace contextRef="#ctx0" brushRef="#br0" timeOffset="3383.5723">18606 5155 43 0,'35'-13'21'0,"0"1"-25"0,-24 6 37 0,-1-1-33 15,4 1 0-15,0-3 0 16,4 2 1-16,0 1-3 15,-1 0 0-15,1-1-6 16,-7 4 0-16,-4 3-4 0,-4 3 1 16</inkml:trace>
  <inkml:trace contextRef="#ctx0" brushRef="#br0" timeOffset="3615.0975">18644 5102 28 0,'-35'9'14'0,"28"7"-5"0,7-13 23 0,4 0-30 16,-1 0 1-16,1 3 3 15,3 1 1-15,3 2-8 16,1-3 0-16,3 1 5 16,-4-4 0 15,8 0-1-31,0-3 0 16,-1-3-5-16,-3 3 0 15,-3 6-2-15,-4-6 1 16,-3 9-4-16,-4-2 0 0,-4 5-3 15,1-6 0-15,-1-2-2 16,-3 5 1-16</inkml:trace>
  <inkml:trace contextRef="#ctx0" brushRef="#br0" timeOffset="4249.5489">18683 4998 20 0,'-10'3'10'0,"6"-6"-5"16,4 6 14-16,-7 10-14 16,-4 6 0-1,1 6 3-15,-4 0 0 0,3 3-10 16,1 3 1-16,2-6 7 16,8 0 1-16,0-6-2 15,8-3 0-15,2-7-2 16,8-5 1-16,-1-1-2 15,1-10 1-15,3 4-2 16,0-3 1-16,0-3-2 0,-3 5 1 16,0 8-1-16,-4-1 0 15,0 9 0-15,-3 1 0 16,-4 9 0-16,-4 0 1 16,-3 3-1-16,-3-6 1 0,-1 6 0 15,-3-3 0-15,0-4-5 16,0-2 1-16,0 0-7 31,0-10 0-31,0 7-5 16,3-1 1-16</inkml:trace>
  <inkml:trace contextRef="#ctx0" brushRef="#br0" timeOffset="4841.0303">18510 5283 12 0,'-3'-9'6'15,"6"-7"7"-15,-3 16-1 0,4-6-11 16,-4 6 0-16,7-6 0 15,0 0 1-15,-4 2-3 16,4-2 1-16,1 3 1 16,-8 3 0-16,7-3-1 15,0 3 0-15,-7 0 0 16,0 3 0-16,0-3-1 0,3 6 1 16,-3-6 1-16,4 13 1 15,-1 6 2-15,-3 3 0 16,-3 9 1-16,-8 16 1 15,-7-6 0-15,-3-1 0 16,0 8-2-16,0-5 1 16,-4 1-2-1,1 3 0-15,6 0-1 16,4-12 0-16,3-4-4 16,4-15 0-16,7-4-7 15,4-8 1-15,3-1-5 16,0-13 1-16</inkml:trace>
  <inkml:trace contextRef="#ctx0" brushRef="#br0" timeOffset="4999.064">18524 5519 26 0,'4'-35'13'0,"21"23"-2"15,-18 5 19-15,3 4-27 16,4-3 0-16,4 0 0 31,-4-4 1-31,4-2-5 0,-1 2 0 0,-3 1 0 31,1 3 1-31,-5-4-7 16,-3 4 1-16,-3-3-6 16,-4-1 0-16</inkml:trace>
  <inkml:trace contextRef="#ctx0" brushRef="#br0" timeOffset="5338.4504">18630 5393 27 0,'-17'-3'13'0,"10"19"-3"0,10-13 19 15,1-3-27-15,3 0 0 16,0 0 0-16,7-6 1 15,0-1-4-15,0 4 0 16,0-3 2-16,0-3 1 0,0 2-6 16,-3 1 1-16,-4 3-3 15,0 3 0-15,-3 6-1 16,-4 0 0-16,-4 4 1 16,-7 2 0-16,-6 4 5 15,-1 6 0-15,1 3 5 16,-5-6 1-16,8 0 2 0,-3-4 0 15,6 1-1-15,4 0 1 16,0-4-2-16,3 1 0 16,4-1-3-16,4-2 1 15,3-4-3-15,0-3 1 16,0 0-4-16,4-3 1 16,-4 0-5-16,3-3 1 15,-3 0-4-15,-3-3 1 0,3-1-3 16,-4 1 1-16</inkml:trace>
  <inkml:trace contextRef="#ctx0" brushRef="#br0" timeOffset="5507.3683">18673 5537 23 0,'-4'0'11'0,"-17"16"-5"0,14-13 22 0,-4 0-25 32,-3 4 1-32,0-1 2 0,0 3 0 15,0 1-8-15,0-1 1 16,-4 1 4-16,0-1 0 15,1 0-4-15,3 1 1 16,3-1-7-16,4 1 0 16,0-4-5-16,14 0 1 0</inkml:trace>
  <inkml:trace contextRef="#ctx0" brushRef="#br0" timeOffset="5701.1758">18641 5572 23 0,'3'3'11'0,"-3"-6"3"0,0 6 14 15,0 3-24-15,0 4 1 16,0 2 3-16,4 4 1 0,3-3-11 16,-4 2 1-16,8 1 6 15,0-10 0-15,3 0-3 16,0-2 1-16,7-8-14 16,7 1 1-16,0-3-5 15,-3-3 1-15</inkml:trace>
  <inkml:trace contextRef="#ctx0" brushRef="#br0" timeOffset="6208.0699">19078 5594 39 0,'-32'-22'19'0,"75"6"-17"16,-29 13 31-16,11-6-32 15,6-1 1-15,1-2-1 0,7 2 1 16,3 1-3-16,4-4 1 16,4 1-6-16,9 2 1 15,8-8-7-15,11 5 0 16</inkml:trace>
  <inkml:trace contextRef="#ctx0" brushRef="#br0" timeOffset="6389.2338">19890 5042 34 0,'7'-16'17'0,"35"-6"-20"0,-28 16 25 16,4 6-22-16,3-3 0 15,4 0 0-15,6 3 1 16,5 0-6 0,-1-3 1-16,0 6-5 15,-3 0 1-15</inkml:trace>
  <inkml:trace contextRef="#ctx0" brushRef="#br0" timeOffset="6733.5139">19890 5199 37 0,'-46'53'18'0,"25"10"-15"0,10-48 32 0,0 4-33 15,1 6 1-15,-1-9 1 16,4 3 1-16,4 0-6 16,10-10 0-1,17-21 4 1,5-14 0-16,6-2-1 15,7-9 0-15,15-1-1 16,-1 7 1 0,4 6-1-16,0 3 0 15,-11 3-1-15,-10 12 0 16,-3 1 0-16,-8 0 1 16,-4 3-1-16,-2 6 0 15,-8 6 0-15,-4 7 1 16,-6 0-5-16,-4 9 0 0,-11 0-8 15,-13 6 0-15,-12 10-3 16,-13 3 0-16</inkml:trace>
  <inkml:trace contextRef="#ctx0" brushRef="#br0" timeOffset="6891.7234">20024 5409 28 0,'17'-19'14'0,"8"-9"-15"0,-14 15 21 16,10 1-20-16,3-4 0 0,1 7-1 15,0-4 1-15,-4 4-6 32,-3 2 1-32,-4 7-3 15,-7 7 1-15</inkml:trace>
  <inkml:trace contextRef="#ctx0" brushRef="#br0" timeOffset="7273.5804">20133 5406 24 0,'-46'44'12'0,"29"12"-10"0,13-50 22 16,0 4-21-16,-3 5 0 15,0 4 1-15,0 6 1 16,0-3-7-16,0-3 1 0,4 6 3 16,-1-3 1-16,4-6-3 15,0-4 0-15,7-5-1 16,4-7 0-16,-1-4-3 16,8-5 0-16,3-3-2 15,0-4 1-15,1-3 0 0,-5 3 0 16,-3 1 3-16,-3 2 1 15,-8 4 5-15,-3 2 1 16,-14 7 3-16,0 7 1 16,-3 2 1-16,-5 7 0 15,-2 0-2-15,-8 9 1 0,0 9-2 16,0 1 1-16,1 2-2 16,2-2 1-16,8-4-2 15,7-3 0-15,7-3-1 31,11-6 0-31,13-16-3 16,15-9 1-16,3-10-5 16,18-6 1-16,11-6-12 0,3 3 0 15,3 13-6-15,-6-1 1 0</inkml:trace>
  <inkml:trace contextRef="#ctx0" brushRef="#br0" timeOffset="9435.9644">20927 5095 37 0,'-39'-3'18'15,"25"13"-6"-15,14-10 25 0,3-4-34 16,4 1 1-1,8-6 1-15,6-4 1 16,10-2-8-16,5-4 1 16,3 6 4-16,10 4 1 0,4-1-4 15,3 1 1-15,-3-3-6 16,-7 2 0-16,-4 4-6 16,-10 6 0-16,-7 3-6 15,-4 3 1-15</inkml:trace>
  <inkml:trace contextRef="#ctx0" brushRef="#br0" timeOffset="9927.3097">21047 5211 35 0,'-53'66'17'0,"10"-16"-11"0,33-40 29 16,-8-4-31-16,8 10 0 16,-1-10 2-16,11-12 0 15,4-4-8-15,3-9 0 0,7-2 5 16,7-1 0-16,4-7-2 15,3 7 0 17,28 13-1-32,-6 6 0 15,-1 9 0 1,-10 4 0-16,-7-4 0 0,-8 6 1 16,-3 1-1-16,-10 6 1 0,-4-7-1 15,-3 1 1-15,-8-4-4 16,-6-3 0-16,-5-2-4 15,-2-1 1-15,3-3-4 16,0-7 0-16,3-5-3 16,0-10 1-16,1-9 2 0,-1-4 1 15,4 1 6-15,0 5 0 16,0 7 6-16,0 7 0 16,0 9 5-16,-4 9 0 15,1 3 0-15,-1 13 1 16,-3 9-4-16,0 3 1 15,3 1-3-15,1-1 0 16,-1-6-2 0,4-3 0-16,4 0-3 15,-1 0 0-15,4-9-6 16,4-7 0-16,3-6-3 16,7-10 0-16</inkml:trace>
  <inkml:trace contextRef="#ctx0" brushRef="#br0" timeOffset="10090.3131">21244 5124 29 0,'4'-4'14'0,"-11"14"-11"0,3-7 24 0,-3 13-26 16,-3 6 0-16,-1 3 0 15,0 6 0-15,1 0-2 16,-1 1 0-16,1 2-3 16,-4 4 0-16,-1-13-5 15,-2 6 0-15,-1-9 0 16,-3 0 0-16</inkml:trace>
  <inkml:trace contextRef="#ctx0" brushRef="#br0" timeOffset="10245.0698">20923 5525 23 0,'-7'-31'11'0,"14"27"-8"0,-3 1 22 15,3 0-21-15,10-6 0 0,1 2 0 32,3-2 1-32,4 3-7 15,0-4 1-15,-1 4 3 16,1-3 1-16,3-4-7 15,4 10 0-15,-4 0-6 0,-3 6 0 16</inkml:trace>
  <inkml:trace contextRef="#ctx0" brushRef="#br0" timeOffset="10426.6005">20853 5644 36 0,'-46'22'18'0,"39"-19"-17"15,14-3 29-15,0-3-30 16,11-3 0-16,-1-4 0 16,4 1 1-16,8-4-1 0,2 1 0 15,12-4-1-15,-5 4 1 16,5-1-5-16,3 4 0 16,-4-10-6-16,-3 9 1 0</inkml:trace>
  <inkml:trace contextRef="#ctx0" brushRef="#br0" timeOffset="10608.6977">21040 5622 30 0,'-43'44'15'0,"22"-10"-9"15,21-30 22-15,4 2-27 16,3 0 1-16,3 0 0 0,4-6 0 16,1 4-3-16,2-8 1 15,4 1 1 1,1 3 1-16,-1-6-6 15,10-3 1-15,5-4-8 16,-5 1 0-16</inkml:trace>
  <inkml:trace contextRef="#ctx0" brushRef="#br0" timeOffset="10772.4921">21209 5591 30 0,'-49'15'15'0,"24"14"-1"16,18-20 19-16,-4 7-32 15,-6 6 1-15,-5 3 1 16,-2 19 1-16,-1 3-5 0,0 0 1 0,1-6-3 16,6-1 1-16,11-8-10 15,7-14 0-15</inkml:trace>
  <inkml:trace contextRef="#ctx0" brushRef="#br0" timeOffset="10992.6697">21590 5415 46 0,'0'0'23'0,"56"10"-22"16,-41-10 36-16,2 0-36 16,8 0 0-16,7-4 0 15,3-2 1-15,4-3-3 16,3-7 0-16,-3-6-5 0,-4-3 1 15,0 3-9-15,-6 3 1 16</inkml:trace>
  <inkml:trace contextRef="#ctx0" brushRef="#br0" timeOffset="11177.0783">21975 5111 47 0,'-39'28'23'0,"0"35"-19"0,25-41 37 0,-11 15-40 31,-3 7 1-31,-4 7 0 16,0-8 0-16,1 1-3 16,6 0 1-16,0-6-2 0,11-7 0 15,4-6-7-15,6-9 1 16,8-10-7-16,6-3 0 16</inkml:trace>
  <inkml:trace contextRef="#ctx0" brushRef="#br0" timeOffset="11653.9497">21978 5421 30 0,'-18'35'15'0,"-27"28"-6"16,34-57 19-16,-3 3-23 15,0 4 1-15,3-4 5 16,1-2 0-16,3-4-13 0,3-3 0 16,8-7 8-16,6 4 1 31,8-9-3-31,3-4 0 0,4-6-4 15,3-9 1-15,-7 2-6 16,4 1 0-16,-1 6-6 16,-2 7 0-16,-5 5-5 15,-3 10 0-15,-3 10 0 16,-8 5 0-16,-6 4 10 16,-4 0 0-16,0 3 10 0,-4-3 0 15,4 0 8-15,0-1 0 16,0-2 2-16,3 0 1 15,4-7-5-15,4-3 0 16,3-2-4-16,7-4 0 0,0-4-4 16,7 1 1-16,1-3-2 15,-1 0 0-15,4-1-1 16,-4 4 1-16,0 0-2 16,-4 0 1-16,-2 0 0 15,-5 6 1-15,-3 0-1 16,-3 0 1-16,-4 4 0 15,-4 2 0-15,1 4-1 0,-4-1 0 32,3 1-7-32,1-1 0 0,3-2-9 0,0 2 0 15</inkml:trace>
  <inkml:trace contextRef="#ctx0" brushRef="#br0" timeOffset="11992.071">22468 5550 35 0,'7'0'17'0,"36"-28"-8"0,-33 21 19 0,1-5-27 31,3-4 1-31,0 1 2 16,0-4 0-16,4 0-5 16,0 3 0-16,-4 1 3 0,-4-1 1 15,-3-3-2-15,-7 7 1 16,-3 2-2-16,-8 7 0 15,-3 3 0-15,-7 6 1 16,-4 4 0 0,-3 5 0-16,-4-2 2 15,4 6 0-15,0 3 3 16,3 0 0-16,11 0 0 0,11 0 0 16,6 3-1-16,8 0 1 15,17 0-4-15,-3-3 1 0,3-3-5 16,11-7 1-16,10-12-9 15,11-9 0-15,25-1-10 16,17-12 1-16</inkml:trace>
  <inkml:trace contextRef="#ctx0" brushRef="#br0" timeOffset="19622.2369">12128 7999 24 0,'0'0'12'0,"-7"9"3"0,7-9 13 0,0 0-25 31,7-12 1-31,4-1 4 16,7 1 1-16,6-7-10 15,8-3 0-15,7-3 6 16,10-3 1-16,11 3-2 16,11-4 0-16,-11-8-2 15,0-4 0-15,-4 3-6 0,-6 7 0 16,-4 6-5-16,-8 6 0 0,-9 16-5 15,-8 3 1-15,-11 6-3 16,-10 13 1-16</inkml:trace>
  <inkml:trace contextRef="#ctx0" brushRef="#br0" timeOffset="19869.3034">12615 7927 24 0,'-60'44'12'0,"22"6"-10"0,31-44 21 16,-1 7-19-16,5-7 0 31,3-3 2-31,3-6 0 15,5 0-8-15,-1-10 0 0,3 1 6 16,1-7 0-16,-4 3-2 16,0 4 1-16,-7-1 0 15,-4 4 0-15,-3-4-1 16,-7 4 1-16,-3 0-1 0,-5 2 0 16,-2 1 0-16,6 3 0 15,4-3-6-15,14 6 0 16,7-4-5-16,11 1 1 15,6 0-6-15,8 0 1 0</inkml:trace>
  <inkml:trace contextRef="#ctx0" brushRef="#br0" timeOffset="20123.8234">12767 7886 18 0,'0'22'9'0,"-7"35"-1"0,3-32 9 15,1 9-12-15,-4 19 1 16,0 1 2-16,0-7 0 15,0 0-9-15,0 0 0 16,0-6 9-16,0-1 1 16,-4-8-2-16,-3-7 1 0,-4 0 0 15,-3-6 0-15,-4-10-2 16,-3-3 1-16,0-2-4 16,-4-8 1-16,0-2-2 15,1-3 1-15,2-4-7 16,-2 1 0-16,6-1-9 15,7 1 0-15,4 2-6 0,4 1 1 16</inkml:trace>
  <inkml:trace contextRef="#ctx0" brushRef="#br0" timeOffset="22353.8767">13092 7911 27 0,'-25'3'13'0,"39"-6"-4"0,-3 3 14 16,3-3-20-16,7 0 0 15,0 0 1-15,0 3 0 0,0 0-5 16,4 0 0-16,0-3 4 0,3 0 1 16,4-4-3-16,-1 1 0 31,1 0-6-31,4 3 0 15,-1-1-7-15,-7 1 1 0</inkml:trace>
  <inkml:trace contextRef="#ctx0" brushRef="#br0" timeOffset="22525.5057">13504 7849 22 0,'-35'15'11'0,"7"10"-5"0,17-15 10 15,-6 2-15 1,-5 13 0-16,-2 4 1 15,-1 5 0 1,-3 16-10-16,7-9 1 16,10-16 0-16,8-12 1 15</inkml:trace>
  <inkml:trace contextRef="#ctx0" brushRef="#br0" timeOffset="22692.3743">13399 7943 20 0,'-4'-4'10'0,"0"36"-4"0,4-20 17 0,-3 13-19 32,-4 16 1-32,0 6 0 15,-4-3 1-15,-3 6-8 0,4-12 0 16,-5 15 5 0,1-9 1-16,4 0-6 0,3-6 0 15,0-4-8-15,3-15 0 16</inkml:trace>
  <inkml:trace contextRef="#ctx0" brushRef="#br0" timeOffset="22859.1649">13388 8115 24 0,'3'3'12'0,"5"35"-7"16,-5-26 12-16,1 4-16 15,-1 6 0-15,4-3 2 16,4 0 0-16,-1-4-6 0,4-2 1 15,8-1-5 1,6-5 0-16</inkml:trace>
  <inkml:trace contextRef="#ctx0" brushRef="#br0" timeOffset="23324.6484">13797 7918 24 0,'-14'-7'12'0,"14"4"-8"16,0 3 15-16,0 0-19 0,4 0 1 16,3-3-1-16,3 3 1 0,1 0-1 15,-1 3 1-15,1 0 0 16,0 0 0-16,-4 7 0 16,-7-1 0-16,-4 7 0 15,-3 9 0-15,0 3-1 16,-4-3 0-16,1 3 0 0,-1-6 0 15,4-3-1-15,0-6 0 32,4-1 0-32,3-9 0 15,3 1 0-15,1-4 0 16,3 0 0-16,3-4 1 16,1 4 0-16,-1 4 1 0,-3 2-1 15,1 6 1-15,-8 4-1 16,-4 9 1-16,-3 0-1 15,0 0 0-15,0 4-1 16,-4-1 1-16,1 0 0 0,-4 3 0 16,3-6 0-16,0-6 0 15,4-3 1-15,0-3 0 16,7-7 0-16,4-3 1 16,3-9-5-16,3-4 0 15,1-2-5-15,7-4 0 0</inkml:trace>
  <inkml:trace contextRef="#ctx0" brushRef="#br0" timeOffset="23540.5249">13910 8074 29 0,'-18'-6'14'0,"29"-16"-5"16,-7 10 22-16,3 2-29 15,7-6 0 1,0 1 1-16,3-1 1 15,5 0-5-15,9 1 0 0,5-7 3 16,2 3 1-16,-2 0-6 16,3 0 1-16,-8 4-6 15,-3-1 1-15,-6 3-5 16,-5 4 0-16</inkml:trace>
  <inkml:trace contextRef="#ctx0" brushRef="#br0" timeOffset="23775.4877">14146 7936 24 0,'-31'41'12'0,"24"47"-7"0,7-72 17 16,0-1-18-16,0 1 0 16,3-4 5-1,1-2 0-15,3-10-10 16,3-10 1-16,1-5 7 16,-1-13 0-16,5-4-2 15,-1-2 0-15,0 2-3 0,-4-2 1 16,1-1-2-16,0 7 0 15,-4 6-5-15,0 7 1 16,-4 5-5-16,1 7 0 16,-1 6-6-16,-6 7 1 15,-1 5-2-15,-3 7 0 0</inkml:trace>
  <inkml:trace contextRef="#ctx0" brushRef="#br0" timeOffset="24110.0912">13974 8344 21 0,'-29'41'10'0,"-2"15"-3"15,24-46 17-15,-1 2-20 16,1 7 0 0,-3 3 2-16,3-6 1 15,0-7-8-15,0-3 0 0,3-3 6 16,4-12 1-16,4-4-2 16,6-9 0-16,4-6-2 15,8-3 1-15,2 6-2 16,4-7 1-16,8-2-2 15,3-1 1-15,3 10-1 16,0 3 0-16,-3 7-1 0,-4 8 1 16,-3 7 0-16,-7 7 0 15,-4 2 0-15,-3 4 0 16,-4 6 1-16,-4-1 0 16,-3 7-1-16,-3 4 1 15,-4-4-4-15,-4-3 1 16,-3 0-6-1,-7 3 1-15,-4-3-7 16,4-7 0-16</inkml:trace>
  <inkml:trace contextRef="#ctx0" brushRef="#br0" timeOffset="24325.7193">14256 8112 28 0,'-4'-6'14'0,"-13"50"-10"0,13-22 19 15,-7 6-23-15,-6 3 1 16,-1 4 0-16,1 5 0 16,-1 4-1-16,4 0 0 15,7 0 0-15,0 0 1 0,0-3-4 16,-4-7 1-16,11-6-6 16,-3-6 1-16,3-9-2 15,3-7 0-15</inkml:trace>
  <inkml:trace contextRef="#ctx0" brushRef="#br0" timeOffset="24513.2036">14072 8369 19 0,'-21'-9'9'15,"-4"9"-6"-15,18 3 15 0,0 6-16 16,0 4 1-16,0 2 0 16,0 1 1-16,4 0-6 15,3-4 1-15,7-2 3 16,0-1 1-16,7-3-3 15,7-2 0-15,0-4-7 16,4 0 1-16,7-10-2 16,-4 1 1-16</inkml:trace>
  <inkml:trace contextRef="#ctx0" brushRef="#br0" timeOffset="24748.3368">14196 8407 20 0,'-28'15'10'0,"-15"1"-9"0,40-10 17 16,-4-3-18-16,0 1 1 16,7-1-1-16,-4 0 0 15,4-3 0-15,7 0 0 16,4-3 0-16,-1 0 0 16,4-1 0-16,4 4 1 31,0 0 0-31,-4 0 0 15,3 0 0-15,1 4 0 16,0-1-2-16,-4 0 0 0,3-3-6 16,5-3 0-16</inkml:trace>
  <inkml:trace contextRef="#ctx0" brushRef="#br0" timeOffset="25292.2363">14746 8034 28 0,'-46'59'14'0,"-10"-2"-18"15,42-42 23-15,0 10-19 16,-1 0 0-16,1-3 1 0,4-6 1 15,3 0-2-15,3-4 1 0,4-9 1 16,4-9 1-16,13-10-1 16,5-12 0-16,6-9 0 15,7-7 1-15,4 3-1 16,-4 3 0-16,-3 7-1 16,0 3 1-16,-4 6-1 15,0 6 1-15,-3 4-1 0,-4 2 1 31,4 4-1-31,-8 6 0 16,-3 3 0-16,-3 3 1 0,-8 4-3 16,-3 8 0-16,-7 4-3 15,0 4 1-15,-3 5-3 16,-8-3 0-16,-10 0-1 16,3-9 0-16,1 0 3 15,2-6 0-15,1-7 4 0,4 0 0 16,2-6 3-16,5 0 0 15,3 0 0-15,3-3 1 16,1 0-1-16,6-3 0 16,4-4-4-16,4 4 1 15,3 0-6-15,0-1 1 0,0-2-4 16,0-1 1-16</inkml:trace>
  <inkml:trace contextRef="#ctx0" brushRef="#br0" timeOffset="25441.9427">14873 8203 22 0,'-3'19'11'0,"-1"31"-11"16,4-41 18-16,0 7-18 16,-3 3 0-1,-5 6 0-15,1 0 1 16,0 0-2-16,0-3 0 0,0-3-3 16,4-4 0-16,-4 1-2 15,3-3 0-15</inkml:trace>
  <inkml:trace contextRef="#ctx0" brushRef="#br0" timeOffset="25626.4861">14760 8400 24 0,'7'-9'12'0,"43"-13"-6"0,-36 16 22 16,0 0-28-16,0-1 1 15,4 1 0-15,-1 3 0 16,1 0-4-16,3-4 1 15,-7 1-6 1,-3 3 0-16,-1-3-1 16,-3-1 1-16</inkml:trace>
  <inkml:trace contextRef="#ctx0" brushRef="#br0" timeOffset="25790.4925">14711 8378 28 0,'-32'13'14'0,"-10"6"-12"0,31-13 27 16,-3 4-29-16,-4 5 1 0,-3 7-1 16,0 3 1-16,0 3-5 15,3 1 1-15,1 2-6 16,10-9 1-16</inkml:trace>
  <inkml:trace contextRef="#ctx0" brushRef="#br0" timeOffset="26034.7214">14559 8532 30 0,'0'-6'15'0,"7"6"-8"0,0 0 23 0,7 3-27 16,4 0 0-16,3 3 4 15,7 1 1-15,1 2-10 16,6 4 1-16,0 2 5 15,0 1 1-15,1 0-3 16,3-1 1-16,3-2-2 0,4-4 0 16,0-2-6-16,3-1 1 15,7-3-10-15,1-3 0 16</inkml:trace>
  <inkml:trace contextRef="#ctx0" brushRef="#br0" timeOffset="38890.3933">17812 9598 18 0,'-7'0'9'0,"10"-6"-4"0,-3 6 10 16,7-6-12-16,0-1 1 15,4-2 3 1,0 0 0-16,10-4-8 15,3 1 1-15,5-7 5 0,9 0 1 16,-2 3-2-16,2 1 1 0,1-10-3 31,-3-1 1-31,-1-5-2 16,0 0 1-16,0 2-1 0,-3 1 0 16,-4 3 0-16,1 0 1 15,-5-3-2-15,-3 9 1 0,1 3 0 16,-5 4 1-16,1 2-5 15,-4 1 0-15,-3 3-6 16,-1 3 1-16,-10-4-5 0,-7 4 1 16</inkml:trace>
  <inkml:trace contextRef="#ctx0" brushRef="#br0" timeOffset="39153.6059">18309 9037 20 0,'0'-9'10'0,"14"-4"-6"16,-7 10 11-16,7-3-13 15,4-1 0-15,3 1 1 16,15 3 1-16,6 3-4 16,0 3 1-16,-3 3 3 15,-4 4 0-15,-3-1 0 0,-7 7 0 16,-4 6 0-16,-7 0 0 16,-3 9-1-16,-11 0 1 15,-7-2-1-15,-11-1 0 0,0 0-1 16,-3 0 1-16,0-3-1 15,-4-6 0-15,4-3-6 16,10-7 1-16,8-6-6 16,10-3 0-16,7-3-5 15,7-6 1-15</inkml:trace>
  <inkml:trace contextRef="#ctx0" brushRef="#br0" timeOffset="39485.8132">19378 8786 24 0,'-10'0'12'0,"10"16"-5"16,-4-10 18-16,-3 0-22 16,-4 7 1-16,-3 3 1 15,0 6 1-15,-7 3-8 0,-11 6 1 0,-3 7 4 16,-11 2 1-16,-3 11-2 16,3-4 1-16,7 0-3 31,0-3 1-31,7-10-7 15,8 0 1-15,-1-15-7 0,14-12 0 16</inkml:trace>
  <inkml:trace contextRef="#ctx0" brushRef="#br0" timeOffset="39673.316">18962 8893 28 0,'0'-25'14'0,"17"37"-4"0,-10-12 18 16,1 6-24-16,-1 10 0 15,7 6 2-15,0 6 1 0,7 4-9 16,4 5 1 0,-1 4 5-16,8 0 0 0,0-4-3 15,0-2 1-15,-4-7-8 16,0 4 1-16,0-11-9 16,4 1 1-16</inkml:trace>
  <inkml:trace contextRef="#ctx0" brushRef="#br0" timeOffset="40105.14">19724 9021 35 0,'-7'19'17'0,"-14"-6"-12"0,10-7 23 15,-3 10-27-15,-11-1 0 0,1 4 1 16,2-3 1-16,1-1-4 31,0-5 1-31,3-4 2 16,1-6 0-16,3-12-1 16,3-10 0-16,4-3-1 0,3-13 0 15,8 0-1-15,7 1 1 16,10-4 0-16,3 3 0 15,12 10-1-15,3 9 1 16,-1 10 0-16,-2 12 1 0,-5 3 0 16,-2 7 1-16,-5 6 0 15,-6 6 1-15,-4 6 0 16,0 7 0-16,-7 6-1 16,0 3 1-16,0 0-3 15,-3-7 0-15,-1 1-11 0,4 0 0 16,8-16-4-16,-1-12 1 15</inkml:trace>
  <inkml:trace contextRef="#ctx0" brushRef="#br0" timeOffset="42987.5789">20253 8488 25 0,'18'3'12'0,"-1"13"-3"0,-13-7 17 0,3 7-24 15,0 3 1-15,-4 3 0 16,4 3 0-16,1 0-4 31,2 3 0-31,1-6 1 0,-1-6 1 0,4-7-7 31,1-6 0-31,2-3-4 16,4-3 0-16</inkml:trace>
  <inkml:trace contextRef="#ctx0" brushRef="#br0" timeOffset="43334.3476">20595 8447 16 0,'-14'16'8'0,"-21"15"-4"15,24-15 7-15,-3 9-11 16,-7 10 0-16,0 6 0 15,0 6 1-15,-4-4-2 0,-3-2 1 16,-1-3-2-16,1-4 1 16,0-2-1-16,3-7 1 15,1-6 0-15,6-4 0 16,4-5 2-16,3-4 1 16,4-3 3-16,7-3 1 15,7-3 1 1,4-3 0-16,3-1 0 15,4 1 1-15,3 3-3 16,0-3 0-16,0-4-2 16,7 1 1-16,4-7-3 15,3 4 0-15,4-1-5 16,-7 4 1-16,0 6-6 0,-4 3 0 16,-7 6-3-16,-10 6 0 15</inkml:trace>
  <inkml:trace contextRef="#ctx0" brushRef="#br0" timeOffset="43500.8995">20302 9037 25 0,'-46'22'12'0,"15"6"-4"15,27-25 22-15,1 0-27 16,-1 4 0-16,4-4 1 16,4 0 0-16,6-3-6 15,8-6 1-15,7-7 4 16,-1 1 0-1,1-1-3-15,3-3 1 0,4-2-6 16,0-1 0-16,3 0-7 16,-7 3 1-16</inkml:trace>
  <inkml:trace contextRef="#ctx0" brushRef="#br0" timeOffset="43704.6141">20599 8843 22 0,'-11'0'11'0,"-7"0"1"15,11 6 10-15,-3 3-19 16,-8 1 1-16,-3 5 1 16,0 7 0-16,-4 10-7 15,0-1 1-15,-6 3 4 0,3 7 0 16,-1 3-5-16,1-6 1 16,7-7-8-1,3-3 1-15,11 1-3 16,4-7 1-16</inkml:trace>
  <inkml:trace contextRef="#ctx0" brushRef="#br0" timeOffset="43851.5479">20373 9159 22 0,'-4'-31'11'0,"19"31"-2"0,-12 0 16 0,4 3-22 16,0 3 0-16,4 1 0 16,-1-1 1-16,11 0-6 15,-6-3 1-15,9-9-3 16,8 0 1-16,10-4-7 15,8-2 1-15</inkml:trace>
  <inkml:trace contextRef="#ctx0" brushRef="#br0" timeOffset="44070.0422">21188 8538 25 0,'-21'-25'12'0,"10"19"-1"15,4 9 16-15,-7 7-25 16,-7 8 1-16,-7 11 0 16,-4 8 1-16,-7 10-5 15,-10 3 0-15,-11-3 3 0,0 1 1 16,3-5-7-16,11-2 1 16,11-6-8-16,10-4 0 15</inkml:trace>
  <inkml:trace contextRef="#ctx0" brushRef="#br0" timeOffset="44263.8558">20892 8877 20 0,'-18'9'10'0,"-3"1"1"16,17-4 7-16,-6 7-15 16,-8 9 0-16,0 0 1 15,-6 6 0-15,2 6-6 16,1 7 1-16,0 0 3 15,3 0 1-15,4-4-5 16,7-2 1-16,11-10-8 0,10 0 0 31</inkml:trace>
  <inkml:trace contextRef="#ctx0" brushRef="#br0" timeOffset="44753.2709">21463 8548 29 0,'-14'25'14'0,"-43"22"-10"16,40-28 19-16,-8 3-23 16,-10 6 1-16,3 3 0 15,0 1 1-15,8-7-3 16,2-6 1-16,8-1 0 15,4-5 1-15,6-4-1 16,8-2 0-16,13-7-3 0,8-7 1 16,3 1 0-16,1-3 0 15,2-4 0-15,-2 1 0 0,-8 5 0 16,-4-2 1-16,-10 9 1 16,-3 9 0-16,-11-2 0 15,-4 8 0-15,-6-2 1 16,-1 2 1-16,-7 1 0 15,1 0 0-15,6-4 0 16,4-2 0-16,3-1-1 0,8-3 0 16,10-2-1-16,7-8 1 15,4 1-1-15,6 0 1 16,4-6-1-16,1-1 0 16,-5 1-1-16,-2 0 1 15,-1 2-3-15,0 4 1 16,-7 0-3-1,-3 0 1-15,-4 3-3 16,0 3 1-16,-7 0-3 16,0 0 1-16</inkml:trace>
  <inkml:trace contextRef="#ctx0" brushRef="#br0" timeOffset="44971.8686">21347 8902 15 0,'-4'6'7'0,"-7"7"-3"0,8-10 11 0,-1 10-13 16,1-1 0-16,-4 4 0 16,0 6 1-16,0 12-4 15,0 1 0-15,0 6 2 16,0-4 0 0,-4 1 0-16,7-4 0 15,1 4-4-15,-1-10 0 16,4-3-3-16,0 3 0 15</inkml:trace>
  <inkml:trace contextRef="#ctx0" brushRef="#br0" timeOffset="45154.6234">21269 9128 24 0,'-11'3'12'0,"-38"19"-10"15,38-16 21-15,1 7-23 16,-4 3 0-16,-4 2 0 0,0-2 1 16,1 9-6-16,-1-9 0 15,4 3-3 1,7-4 1-16</inkml:trace>
  <inkml:trace contextRef="#ctx0" brushRef="#br0" timeOffset="45338.0959">21361 9103 29 0,'21'-6'14'0,"7"46"-11"0,-17-30 25 16,-1 2-28-16,4 1 1 0,0 6 0 16,1-4 0-16,-1 1-7 15,0 3 1-15,0 3-4 16,0-3 0-16</inkml:trace>
  <inkml:trace contextRef="#ctx0" brushRef="#br0" timeOffset="52490.9279">20055 12568 17 0,'-28'0'8'0,"3"28"1"0,18-25 9 0,4 0-12 15,-1-3 0-15,4 4 3 16,7-8 1-16,8-5-11 16,6-7 1-16,18-6 7 15,10-6 1-15,4 3-4 16,-7 0 1-16,0 0-2 16,-1 0 1-16,1-3-4 15,-3-1 0-15,2 4-6 16,-6 3 1-16,-7 7-7 15,-7 5 0-15,-8 7-3 0,-6 9 1 16</inkml:trace>
  <inkml:trace contextRef="#ctx0" brushRef="#br0" timeOffset="53008.1193">20316 12684 19 0,'-31'41'9'0,"24"-19"-2"15,7-19 12-15,3 0-15 16,4 0 1-16,7 0 1 0,0-3 0 31,1 0-8-31,-1 0 0 16,0-6 5-16,0-7 1 15,0-2-3-15,-3-4 1 16,-4 0-1-16,-4 0 0 16,-3 4 0-16,-3-4 0 15,-1 3-1-15,-3-3 1 0,0 0 0 16,0-3 0-16,-4 4-3 15,4-1 1-15,0-3-4 16,7 3 1-16,4 0-2 16,-1 4 1-16,4-1-2 15,4 0 1-15,3 4 1 16,0-1 1-16,0 4 2 0,4 6 1 16,-7 9 3-16,-1 3 1 0,-3 16 2 15,-3 13 0-15,-4 9 2 16,0 9 0-16,-4-5 0 15,-3 2 1-15,0 0-1 16,0-3 0-16,0-9-2 31,-7 0 0-31,3-3-1 16,1-7 1-16,3 0-2 16,-4-9 0-16,0-9-2 0,-3-7 1 15,4-9-1-15,-1-3 1 16,4-4-5-16,4-5 0 15,6-4-4-15,4-6 1 16,4-4-6-16,3 1 1 0,7-9-5 16,7-10 0-16</inkml:trace>
  <inkml:trace contextRef="#ctx0" brushRef="#br0" timeOffset="53341.1819">20733 12339 21 0,'7'-13'10'0,"0"32"0"16,-7-12 11-16,0 2-16 0,-4 13 0 15,1 6 1-15,-1 10 1 16,1 3-10-16,-1 2 1 16,4-5 6-16,0 0 0 15,0-7-6-15,0-6 1 16,0 0-5-16,-3-3 0 16,-1 0-5-1,1-3 1-15,-8-3-2 16,-3-4 1-16,0 1 6 0,3-1 0 15,-3 4 7-15,4-4 1 16,-5 4 6-16,5 0 0 16,-1-4 1-16,4-2 1 15,4-1-4-15,3-6 1 16,0-3-3-16,7-9 0 16,10-7-6-16,12-3 1 0,2 1-7 15,5-8 1-15,-1-8-5 16,4 3 0-16</inkml:trace>
  <inkml:trace contextRef="#ctx0" brushRef="#br0" timeOffset="53492.902">20969 12348 25 0,'-3'-12'12'0,"-1"28"-3"0,4-10 18 16,-3 6-25-16,-1 4 1 31,4 9 0-31,0 0 1 16,4 3-6-16,-1-2 1 0,4-1-1 15,4-10 0-15,-1 1-9 16,4-7 1-16</inkml:trace>
  <inkml:trace contextRef="#ctx0" brushRef="#br0" timeOffset="53690.8354">21244 12395 24 0,'-3'-3'12'0,"-18"16"0"0,14-4 13 0,-4 4-22 16,-3 12 0-16,-4 9 2 15,-3 7 0-15,-7 3-7 32,0 0 1-32,-1-6 4 15,1-1 0-15,3-2-4 16,4-7 0-16,-3-6-8 16,6-3 1-16,11-7-4 0,0-2 1 15</inkml:trace>
  <inkml:trace contextRef="#ctx0" brushRef="#br0" timeOffset="53826.3984">20994 12759 31 0,'14'-3'15'0,"0"6"-5"0,-10-3 27 0,-1 3-32 16,4 7 0-16,0 2 0 15,0 4 1-15,7 3-9 16,0-7 1-16,8 1-4 16,20-1 1-16,18-2-9 15,10-10 0-15</inkml:trace>
  <inkml:trace contextRef="#ctx0" brushRef="#br0" timeOffset="54293.3749">21495 12662 36 0,'14'-16'18'0,"18"-6"-17"0,-18 16 26 0,7-6-27 15,7-1 1-15,4-3 0 16,14-6 1-16,0 4-5 16,3-8 1-16,-3 8-5 15,-4 2 0-15,-7 7-4 0,-6-1 1 16</inkml:trace>
  <inkml:trace contextRef="#ctx0" brushRef="#br0" timeOffset="54436.3832">22017 12402 20 0,'-14'-3'10'0,"-4"-1"-3"0,11 4 14 0,-7 13-17 15,-11 3 1-15,-3 6 1 16,7-4 1-16,-21 29-10 31,-1 0 1-31,1-3 5 16,3-3 1-16,4-3-8 16,7-7 1-16,6-6-7 15,12-6 0-15</inkml:trace>
  <inkml:trace contextRef="#ctx0" brushRef="#br0" timeOffset="54634.2024">21883 12471 39 0,'10'12'19'0,"-27"42"-16"0,10-29 31 0,-4 12-31 16,-10-2 1-16,0 2 0 15,0 7 0-15,-1 3-6 16,5-9 1-16,-1 6 2 15,4-3 1-15,3-10-9 16,4 0 1-16,4-9-8 16,3-3 1-16</inkml:trace>
  <inkml:trace contextRef="#ctx0" brushRef="#br0" timeOffset="54798.1835">21844 12731 36 0,'11'-3'18'0,"-1"34"-12"0,-3-28 25 15,-3 7-30-15,3 2 1 0,0 4 2 32,3 6 0-32,1-6-8 15,3-1 1-15,7 1-4 16,-3-4 1-16,0 1-6 16,10-4 0-16</inkml:trace>
  <inkml:trace contextRef="#ctx0" brushRef="#br0" timeOffset="55127.4307">22257 12769 33 0,'-14'9'16'0,"35"-12"-6"16,-7 0 26-16,11 0-30 0,3-1 0 16,7 4 1-16,4 0 0 0,3 0-10 15,-6 0 0-15,-1-3 6 16,0-3 0-16,0-6-10 15,1-1 1-15,-5 0-9 16,1 4 0-16</inkml:trace>
  <inkml:trace contextRef="#ctx0" brushRef="#br0" timeOffset="55389.4835">23181 12279 42 0,'0'7'21'0,"14"2"-18"16,-7-6 30-16,0 3-31 16,4 1 0-16,6 2 1 15,1 1 0-15,3-4-4 16,0-3 0-16,1 0-1 15,-5-3 0-15,1 0-6 16,-4 3 0 0,-3 0-6-16,-8 4 1 15</inkml:trace>
  <inkml:trace contextRef="#ctx0" brushRef="#br0" timeOffset="55660.3016">23096 12602 22 0,'-49'19'11'0,"31"13"-4"15,15-23 12-15,-1-3-14 16,1-6 0-16,3 0 3 0,7-3 1 16,3-6-11-16,8-4 0 0,0-6 7 15,3-3 1-15,4-6-3 16,6-3 1-16,5 3-2 16,-1-4 0-16,0 13-1 15,7 1 1-15,-3 2-1 31,0 3 0-31,-4 4-1 16,-6 6 1-16,-1 3 0 16,-7 3 0-16,-10 6-2 0,-8 7 1 15,-3 9-7-15,-7 0 0 16,-11 7-7-16,-3 2 1 16</inkml:trace>
  <inkml:trace contextRef="#ctx0" brushRef="#br0" timeOffset="56158.1034">23132 12737 27 0,'0'-12'13'0,"14"-13"-8"16,-7 18 13-16,0-5-17 15,3 2 0-15,1-2 0 16,0-1 1-16,3-2-3 16,0 2 1-16,-4 7-1 0,1 6 0 15,-4 6-1-15,0 7 0 0,-7 9 0 16,0 0 1-16,-3-1-1 15,-4 5 1-15,-1 2 1 16,1-3 1-16,0 0 1 16,0 0 0-16,4-6 0 31,-1 0 1-31,4-4 0 16,4-2 0-16,-1-1 0 0,4-5 1 15,4-4-2-15,0-3 0 16,3-10 0-16,0-2 0 15,0-4-1-15,0-3 0 16,0 4-1-16,-7 2 1 16,-3 1-1-16,-8-1 0 0,-3 7-1 15,-7 0 1-15,-4 9-1 16,-3 9 1-16,-4 10 2 16,1 0 1-16,3 0 1 15,-1 3 1-15,5 7 1 16,3-7 0-16,7 3 0 0,3-6 0 15,8 0-3 1,6-16 1-16,11-3-4 0,11-15 0 31,7-4-9-31,17-3 0 16,15 3-8-16,10-2 1 16</inkml:trace>
  <inkml:trace contextRef="#ctx0" brushRef="#br0" timeOffset="56745.309">24031 12314 31 0,'0'12'15'0,"-7"10"-5"16,0-15 16-16,-3 2-25 16,-5 7 1-16,1 6 1 15,0 0 0-15,4 0-4 16,-4-7 0-16,6-2 2 16,5-7 1-16,3-12-2 0,7-7 1 15,14-2-1 1,0-7 0-16,4-3 0 15,7-1 0-15,3 1 0 16,-3 3 0-16,-4 4-1 16,-3-1 1-16,-1 3 0 15,1 4 0-15,-7 5 0 16,-1 1 0-16,-3 6 0 16,-3 3 1-16,-7 3 0 0,-4 7 0 15,-4 3-1-15,-3 2 1 16,0 1-4-16,-4 0 0 15,-10 3-5-15,0 0 1 16,0 0-5-16,-7 0 0 0</inkml:trace>
  <inkml:trace contextRef="#ctx0" brushRef="#br0" timeOffset="57094.5219">24024 12439 20 0,'4'-34'10'0,"10"28"-3"16,-7 2 12-16,3 1-15 0,5-3 0 15,2 0 0-15,1-1 0 16,-1 1-6-16,1 0 1 15,0 0 3-15,-1 3 1 32,-2-4-3-32,-1 4 1 15,-4 0-1-15,1 3 1 0,-4 0-2 16,-7 3 0-16,-4 3 0 16,1 4 0-16,-8-4-1 15,-10 3 1-15,-4 1 0 16,-3-1 0-16,3-2 1 15,4-4 1-15,7 3 0 0,4-3 0 16,2 3 0-16,8-6 1 16,8 0 0-16,2-6 0 0,8 3-1 15,3-3 1-15,-3-1-2 16,-1 1 1-16,1 0-5 16,-4 3 1-16,-3 0-4 15,-4 3 0 16</inkml:trace>
  <inkml:trace contextRef="#ctx0" brushRef="#br0" timeOffset="57709.3046">24010 12587 26 0,'-49'40'13'0,"20"-21"-3"0,26-16 13 16,3 1-22-16,0-1 0 16,0-3 1-16,7 0 0 15,11-7-3-15,-1-2 1 16,4-4 1-16,1 1 0 0,6-4-2 15,-4-3 1-15,5 4-3 16,-5-1 0-16,-6 0-1 16,0 10 1-16,-8 0-1 15,1 3 0-15,-4 6 1 0,-4 6 1 16,-3 4 2-16,-3 9 0 31,-4 3 0-31,-7 9 1 16,0-2 0-16,-4-1 0 0,0 0 0 15,1 1 0-15,3-4-1 16,3-6 0-16,4 0-1 16,3-10 1-16,4-2-1 15,4-7 0-15,3-6 0 16,4-3 0-16,3-4 0 16,0-2 0-16,7-4 0 15,-3 7 1-15,-1-4 0 0,1 4 1 16,0-1-1-16,-1-2 0 15,1 5 0-15,-1-2 1 16,-2-4 0-16,-1 1 0 16,-4 2-1-16,-3 1 1 0,-7 3-1 15,-3 6 0-15,-4 3 0 16,-7 3 0-16,-8 4-1 16,-6 2 1-16,-7 4-1 15,-11 3 1 1,4-1 3-16,6 1 0 15,8 0 2-15,4 6 0 16,9-6 2-16,5-3 0 16,13-1 0-16,12-2 0 15,6-7-3-15,7-6 1 16,7-3-2-16,0-6 0 16,4-7-4-16,7-6 0 0,0 0-6 15,3-9 0-15,11 2-7 16,0 4 0-16</inkml:trace>
  <inkml:trace contextRef="#ctx0" brushRef="#br0" timeOffset="57942.5903">24793 12286 41 0,'-35'9'20'0,"31"16"-18"15,8-22 32-15,-1 0-30 16,1 1 0-16,3-1 0 15,4-3 0-15,6-3-6 16,4-7 1-16,4-6 3 31,0-2 0-31,3-1-7 16,0-6 0-16,8-10-7 0,-5-2 1 16,-13-1-3-16,-4-6 0 15</inkml:trace>
  <inkml:trace contextRef="#ctx0" brushRef="#br0" timeOffset="58079.6539">24991 11922 30 0,'-25'50'15'0,"-10"22"-9"16,24-47 27-16,-3 10-31 16,-4 9 1-16,-3 6 2 15,0 9 1-15,-4 10-7 16,-3 0 0-16,0 0 2 16,7 0 1-16,3-18-7 15,11-14 1-15,4-5-9 16,3-7 1-16</inkml:trace>
  <inkml:trace contextRef="#ctx0" brushRef="#br0" timeOffset="58861.1328">24941 12414 29 0,'-3'25'14'0,"-18"47"-3"15,14-53 17-15,0 6-25 16,0-3 1-16,-1 0 3 0,1-3 1 0,0-6-9 15,4-1 0-15,3-9 5 16,3-6 1-16,4-9-2 16,4-7 0-16,7-6-3 15,-1-7 1-15,8-2-4 32,-4 3 0-32,0 5-2 15,4 8 0-15,-4 5-1 0,-3 4 1 16,-4 6 0-16,-4 12 0 15,-13 3 4-15,-4 14 1 16,0-1 3-16,0 6 1 16,0-3 1-16,3-3 0 0,1 0-1 15,3-6 1-15,3-6-1 16,8-4 0-16,3-6-3 16,7-6 1-16,0-6-2 15,4-4 0-15,0-6-1 16,3 1 1-16,-3-1-1 15,-4 0 0-15,-4 3-1 16,1 4 1-16,-4-4 0 16,-3 10 0-16,-1 6 1 15,-3 0 0-15,-3 6-1 16,-4 3 1-16,0-5-3 16,0 5 1-16,3-3-5 15,-3 1 0-15,4-7-3 16,3-7 1-16,0 1-2 0,4-3 1 15,-1-4 3-15,1-3 0 16,-1 4 6 0,1-4 1-16,0 4 5 15,-1-1 0-15,1 4 2 0,-1-1 1 16,1 1-1-16,-1-1 1 16,-2 1-3-16,-1 0 0 15,-4-1-3-15,-3 4 1 0,-3 0-2 16,-8 6 1-16,-7 3-1 15,4 3 1-15,-3 7 1 16,-1 9 0-16,4 3 0 16,0 3 0-16,3 3 0 0,1 7 1 15,2-7-1-15,5 1 0 32,3-7-2-32,0 3 1 15,3 0-1-15,5-9 0 16,6-3-2-16,0-1 0 0,3-2-5 15,1-4 1-15,3 1-11 16,0-1 1-16</inkml:trace>
  <inkml:trace contextRef="#ctx0" brushRef="#br0" timeOffset="100408.2825">19943 15566 17 0,'0'-13'8'0,"0"10"0"16,0 3 8-16,0 6-14 15,0 7 0-15,-4 6 3 0,-3 6 0 16,3 0-6-16,-3 9 0 15,0 10 4-15,0 10 1 16,0 2-4 0,0-6 0-16,4-9-7 15,3-7 0-15,7-8-2 16,3-8 1-16</inkml:trace>
  <inkml:trace contextRef="#ctx0" brushRef="#br0" timeOffset="100762.0272">19950 15870 13 0,'-18'-35'6'15,"29"39"2"1,-11-4 7-16,3-7-13 0,4-2 0 0,4-7 1 16,-1 4 0-16,4-7-4 15,0 3 0-15,1 0 3 16,-1 1 0-16,-4 2-4 16,-3 4 1-16,-3 3-3 15,-8 6 1 1,-6 3-1-16,-4 3 0 15,-4 7 0-15,-3 5 0 0,-4 14 3 16,4 2 1-16,-4 1 3 16,8-1 1-16,-1 4 2 15,0-1 0-15,4-5 1 16,4-1 0-16,3-3-1 16,3-3 1-16,1 1-2 15,3-11 0-15,3-2-2 0,4-4 0 16,4-9 0-16,6-6 0 0,5-4-4 15,2-11 1-15,12-11-6 16,-1-9 1-16,14-6-7 16,1 3 1-16</inkml:trace>
  <inkml:trace contextRef="#ctx0" brushRef="#br0" timeOffset="101148.6424">20422 15559 18 0,'-7'7'9'0,"-10"12"1"16,13-13 7-16,-3 6-13 16,0 1 0-16,-4 3 2 31,-3-1 0-31,0 1-8 0,0-4 0 16,3 1 5-16,1-4 1 0,3 1-3 15,3-1 1-15,1-6-2 16,-1 1 1-16,1-1-1 15,-1 0 1-15,1 0-1 0,3-3 1 16,0 0-1-16,0 0 0 16,-4 0 0-16,4 0 1 15,0 0-1-15,0 0 0 32,0 0 0-32,0 0 0 0,0 0 0 15,0 0 0-15,0 0 0 16,4 0 0-16,-1 0 0 15,4 0 1-15,-3-3-2 16,3 0 1-16,0-4-5 16,3 4 0-16,1-3-6 0,-4 0 1 15</inkml:trace>
  <inkml:trace contextRef="#ctx0" brushRef="#br0" timeOffset="101798.6515">20415 15563 9 0,'0'0'4'0,"-3"3"8"15,3 0-4-15,-4 3-7 31,1 0 1-31,-1 7 2 16,-3 3 0-16,0-1-4 16,0 4 0-16,0 3 3 15,-4 0 1-15,4 9-2 0,0-2 1 0,0-1-1 16,0 6 1-16,4-2-1 16,3-4 0-16,0 0 0 15,3-6 0-15,4-3-1 16,0 0 1-16,0-7-1 0,4-5 0 15,-1-7 0 1,1-10 1-16,3-9-1 0,4-6 1 16,3 0-5-16,-3 0 0 15,-1-3-4-15,1 3 1 32,-1 3-4-32,-2 3 0 15</inkml:trace>
  <inkml:trace contextRef="#ctx0" brushRef="#br0" timeOffset="102014.231">20613 15663 11 0,'3'-9'5'0,"-3"-1"8"15,0 10 4-15,-3 0-14 16,-4 3 1-16,-4 4 3 0,-3 2 1 16,-4 3-10-16,1 1 0 15,-4 3 6-15,-4-1 1 0,4 4-3 16,0 3 0-16,3-6-1 15,0-7 1-15,8 4-7 16,3-7 1-16,3 0-6 16,4-6 1-16</inkml:trace>
  <inkml:trace contextRef="#ctx0" brushRef="#br0" timeOffset="102865.1603">20292 16020 12 0,'-32'7'6'0,"11"18"5"0,14-16-1 0,-7 4-8 16,0 2 1-16,-4 1 0 15,0 0 1-15,4-4-6 16,7-2 1-16,7-4 3 0,7-3 0 16,4-9-1-16,10-4 1 15,4 1-2 1,3-4 1-16,0 1-1 16,-7-7 0-16,0 7 0 15,-6 2 0-15,-5 7-1 16,-3 9 1-16,-3 4 1 15,-8 5 1-15,-3 1 0 16,-7 3 0-16,0 0 0 16,3-4 1-16,4 1-1 0,0-3 1 0,7-7-2 15,7-3 1-15,7-6-2 16,0-7 1-16,1-2-1 16,2-4 1-16,1-3-1 15,3 4 1-15,0-4-1 16,-3 0 1-16,3 7-1 15,-10 5 1-15,-1-2-1 0,-3 9 0 32,-7 0-1-32,0 3 0 15,-7 0-2-15,0 3 1 16,-3 1-1-16,2-4 1 16,-6 0-1-16,7 0 1 0,0 3 0 15,0 1 1-15,0-1 0 16,0 6 1-16,4 7 0 15,-1 6 0-15,1 7 1 16,-1 2 0-16,0 10 0 16,1 0 0-16,3-3 0 0,0 6 1 15,0-10-1-15,0-8 1 16,0-7-2-16,0-7 0 16,3-12-3-16,-3-3 1 15,4-12-2-15,0-10 1 16,-4-3-1-16,-4-3 0 15,0 6 0-15,1 3 1 0,-4 3 4 32,-4 10 0-32,-3 9 3 15,0 3 1-15,0 7 1 16,0 3 1-16,7-7 1 16,3 0 0-16,8-2-1 15,6-7 0-15,4-3-3 0,1-7 1 16,2-6-2-16,8-9 1 0,3 7-8 15,14-11 1-15,8-8-11 16,17-4 1-16</inkml:trace>
  <inkml:trace contextRef="#ctx0" brushRef="#br0" timeOffset="103552.0818">21205 15475 28 0,'-52'22'14'0,"23"9"-7"16,19-28 11 0,-8 13-16-1,-3 3 0-15,3 3 0 0,1 3 1 16,3-3-4-16,-1 3 0 15,5-6 2-15,3-7 1 16,3 1-2-16,4-7 1 16,4-3-2-16,3-6 1 15,3-3-1-15,1-4 1 0,3-2-1 16,4-1 1-16,3 1-1 16,0-1 1-16,-3 4-1 15,3 2 0-15,7 4 1 16,-3 3 0-16,-8 3 0 15,-2 4 1-15,-5 5-1 16,-10 1 1 0,-7 2 0-16,-3 4 0 15,-1 3-2-15,-3 0 1 16,-4 3-3-16,-3-3 0 0,0 0-1 16,3-6 1-16,1-7-1 15,2-9 0-15,5 0 1 16,6-6 0-16,4 3 2 15,4-3 0-15,3 6 0 16,4-4 1-16,-1 1 0 0,4 3 1 16,0 0 0-16,0-3 1 15,1 3 1-15,-1 6 1 16,-4 4 0-16,-6 2 0 16,-4 4-1-16,0 3 1 15,-4 3-2-15,1 3 1 16,-1-3-2-16,-3 0 1 0,4-3-2 15,-4-1 1-15,3-2-1 32,1-6 0-32,-1-1-4 15,0-6 1-15,1-6-4 16,-1-3 1-16,4-1-4 16,0-2 1-16,0 6-1 15,0-7 1-15</inkml:trace>
  <inkml:trace contextRef="#ctx0" brushRef="#br0" timeOffset="103984.7112">21047 16024 16 0,'-21'25'8'0,"-1"9"-5"16,19-24 16-16,-1-4-16 15,1 0 0-15,-1 0 3 16,4 1 1-16,0-1-8 16,0-3 0-16,0-3 5 0,7 0 0 15,0-3-2-15,4-3 1 16,0-4-2-16,-1-2 1 15,4-4-2-15,-3-6 0 16,-1 0-4-16,1-3 1 16,0 3-3-16,-4 0 1 0,-4 0-1 31,-6-3 0-31,-1 9 0 16,-3 4 1-16,-4 2 4 15,1 4 1-15,-4 12 2 16,0 7 1-16,-4 9 2 15,0 9 1-15,1 1 1 0,-1 5 0 16,-3 7-1-16,0 6 1 16,7-6-1-16,7 6 1 0,10 1-3 15,1-7 1-15,3-10-2 16,7-3 1-16,11-2-2 16,3-11 1-16,7-11-7 15,7-1 1-15,18-12-9 16,11-1 0-16,6-2-3 15,-6-7 1-15</inkml:trace>
  <inkml:trace contextRef="#ctx0" brushRef="#br0" timeOffset="104349.6063">21551 15920 27 0,'11'-9'13'0,"45"-7"-15"0,-42 13 22 16,4-3-20-16,7-7 1 16,10-6 0-16,4-6 1 15,3 0-4-15,-3-6 1 16,-4-1-5-16,-3 1 1 0,-7 3-3 15,3 3 1-15</inkml:trace>
  <inkml:trace contextRef="#ctx0" brushRef="#br0" timeOffset="104535.1918">21823 15509 22 0,'-39'38'11'0,"4"50"-8"16,28-57 20-1,-4 22-19-15,-3 26 0 0,-4-4 2 16,1 7 0-16,-4-4-8 15,3 0 0-15,4-6 5 16,7-9 1-16,0-9-7 16,7-11 1-16,3-8-8 15,4-13 1-15,7-19-2 16,1-12 1-16</inkml:trace>
  <inkml:trace contextRef="#ctx0" brushRef="#br0" timeOffset="104731.7718">21710 16039 22 0,'-25'-19'11'0,"-6"66"-3"0,20-37 20 16,-3 9-23-16,0 3 0 0,3 0 2 16,4 0 1-16,4-1-10 15,6-2 1-15,4-3 6 16,7-7 0-16,4-5-2 16,7-11 0-16,13-5-4 15,5-10 0-15,3-6-6 16,3-7 0-16,-7-3-6 15,1-2 0-15</inkml:trace>
  <inkml:trace contextRef="#ctx0" brushRef="#br0" timeOffset="104881.0848">22112 15804 29 0,'7'13'14'0,"14"-32"-10"0,-14 16 19 16,4-10-22-16,3 4 1 15,4-1 0-15,-1-2 0 31,5-4-4-31,6-3 1 16,-4 0-3-16,-2 4 1 0,-8-1-6 16,-4 4 0-16</inkml:trace>
  <inkml:trace contextRef="#ctx0" brushRef="#br0" timeOffset="105068.8571">22186 15697 20 0,'-46'44'10'0,"-10"82"6"0,45-85 12 15,-3 2-24-15,0 8 1 0,0 2 3 16,3 0 1-16,8-6-11 31,3-3 1-31,0-3 6 16,3-7 1-16,4-5-3 15,4-11 0-15,3-5-2 16,4-13 0-16,3-3-7 16,0-10 1-16,4-2-9 0,0-4 0 15</inkml:trace>
  <inkml:trace contextRef="#ctx0" brushRef="#br0" timeOffset="105616.1684">22172 15892 34 0,'7'6'17'0,"4"-18"-11"16,-4 5 19-16,3 1-25 16,1-3 1-16,0-1 0 15,3-5 0-15,7 2-5 0,0 0 1 16,-3 1-4-16,-4-4 0 15,-4 7-2-15,-3 3 1 32,-10-1 0-32,-4 7 0 0,0 7 5 15,-4 5 0-15,1 13 6 16,-5 3 1-16,1 7 1 16,0-1 0-16,4 4-1 15,-4-3 1-15,3-1-3 16,0-3 1-16,4-2-2 15,0-4 0-15,7-7-1 0,0-2 0 16,4-6-1-16,-1-7 0 16,4-6 0-16,0-7 0 0,0 1-1 15,1-7 1-15,-1 0 0 16,3-6 0-16,-3 7 0 16,0 5 1-16,-3 4 0 15,-4 6 1-15,0 6 0 31,0 4 1-31,-4-1 1 16,-3 7 0-16,0 6 1 0,-7-3 1 16,3 3 0-16,-3 0 1 15,0-4 0-15,4 1 1 16,-1-6-1-16,4-1 0 16,0-2-2-16,3-7 0 15,4-3-2-15,4-10 1 16,7-2-5-16,-1-7 0 0,8 0-7 15,-1-6 1-15,15-9-7 16,7-13 1-16</inkml:trace>
  <inkml:trace contextRef="#ctx0" brushRef="#br0" timeOffset="105952.8486">22525 15437 26 0,'-18'-16'13'0,"50"13"-4"16,-25 0 14-16,0 9-19 15,0 1 0-15,0 2 1 16,0 4 1-16,4-1-8 16,-4 4 0-16,0 0 5 15,-4-1 1-15,1 1-3 32,-4 3 0-32,-4 3 0 15,-3 0 0-15,0 0 0 0,-3-4 1 16,-1-2 0-16,1 0 1 15,-1-7 1-15,4 1 0 16,0-4 0-16,3 0 0 0,4-3-2 16,7-3 1-16,0 0-1 15,4 0 0-15,0-3-6 16,3-3 1-16,3 0-8 16,5-4 0-16,2 7-5 15,1 3 0-15</inkml:trace>
  <inkml:trace contextRef="#ctx0" brushRef="#br0" timeOffset="106770.1978">22934 16209 26 0,'-3'12'13'0,"10"13"-5"15,-7-15 15-15,3-1-22 16,8 0 0-16,-4 4 0 15,3-4 1-15,4 1-4 16,1-4 1 0,2-3-5-16,4-6 1 15,-3 0-4-15,7-3 0 16</inkml:trace>
  <inkml:trace contextRef="#ctx0" brushRef="#br0" timeOffset="107387.2392">23597 15588 26 0,'-14'12'13'0,"-3"23"-12"0,6-23 21 16,-3 7-18-16,-14 6 0 15,-4 16 1-15,4 0 0 16,-1 3-7-1,8-10 1-15,4-6 4 16,6-9 1-16,4-6-3 16,7-10 0-16,11-9 0 0,10-7 0 15,11-3-1-15,3-6 0 16,0 0 0-16,-3 0 0 16,-4 7 0-16,-7-1 1 15,-3 10-1-15,-8 9 0 0,-10 16 0 16,-3 6 0-16,-8 9 0 15,-3 1 1-15,0 2 0 16,-4-2 0-16,1-7 0 0,6-6 0 16,1-3 0-16,6-6 1 15,8-7 0-15,3-6 0 16,7-13-1-16,3-2 0 16,8-4-1-16,0-6 0 15,-4 0-3-15,-3 3 1 16,-1 6-4-1,1 7 1-15,-4 9-1 16,-7 6 0-16,-3 9 0 16,-8 14 1-16,-3 2 2 15,-11 7 1-15,-6-1 4 16,-1 4 1-16,4-6 1 16,3-7 0-16,4-3 0 15,3-6 1-15,8-7-1 16,3-5 0-16,7-7-2 0,4-7 1 0,6-5-3 15,1-7 1-15,3-3-7 16,4-9 1-16,3-7-7 16,4-3 1-16</inkml:trace>
  <inkml:trace contextRef="#ctx0" brushRef="#br0" timeOffset="107753.1593">23872 15691 36 0,'4'-3'18'0,"14"-3"-13"0,-11 6 27 16,3-3-32-16,8-1 1 15,7 1 0-15,-1 0 0 32,5 0-1-32,-1-3 0 0,3 0-3 15,-2-1 1-15,-5 1-6 16,-2 3 1-16,-5 0-3 15,-3 0 1-15,-3-1-1 0,-4 1 0 16,-3 3 6-16,-4 3 1 16,-4 4 5-16,-3 2 1 15,-4 4 4-15,1 2 0 0,-4 10 1 16,0 10 0-16,-1 3-3 16,1 12 0-16,-3-3-2 15,-1 0 1-15,4-10-5 31,-7 1 1-31,3-3-6 16,4-4 1-16,0-3-6 16,3-3 1-16</inkml:trace>
  <inkml:trace contextRef="#ctx0" brushRef="#br0" timeOffset="107920.9757">23890 16143 21 0,'-14'-19'10'0,"10"3"5"0,4 16 13 0,0 0-24 15,8-3 0-15,2 0 2 16,8-3 0-16,6-1-8 15,12-2 1-15,-5 3 5 16,8-4 1-16,0 1-5 16,-4-4 1-16,-3 1-8 15,3-1 0-15,4 1-6 16,-7-1 1-16</inkml:trace>
  <inkml:trace contextRef="#ctx0" brushRef="#br0" timeOffset="109315.9448">24786 15434 20 0,'-17'13'10'0,"-22"5"-6"0,25-8 11 0,-8 2-14 16,-9 7 1-16,-8 0 1 16,7-3 0-16,7-4-4 15,8-2 1-15,6-7 2 32,18-6 1-32,14-4-1 0,8 1 0 15,9-6-1-15,-2 2 1 16,-4 1-1-16,-1-1 1 15,-3 7-1-15,-3 0 1 16,-4 0-1-16,-3 6 1 16,-4-3 0-16,-3 3 0 0,-4 3-1 15,-7 4 1-15,-4 2-1 16,-6 4 1-16,-1 6-1 16,-3 0 0-16,0 0-1 0,0-3 0 15,0-4-1-15,3-2 0 16,7-4-1-16,4-6 0 15,0-3 0-15,8-3 0 16,2 0 0-16,4-3 1 16,0 0 0-1,0 3 0-15,1 3 1 16,-1 3 0-16,-4 3 0 16,-6 6 0-16,-4 4 0 15,-4 6 0-15,-3 6 1 16,0 4 0-16,-3-4-1 15,2-3 1-15,1-6-2 0,0-4 1 16,0-5-3-16,0-7 0 16,4-9-3-16,-1-7 0 0,1-2-3 15,-1-7 1-15,1 0-1 16,-1-3 1-16,4 6 2 16,0 0 1-16,0 6 4 15,0 4 1-15,0 3 2 16,0 6 1-16,0 3 2 15,0 6 0-15,0 7-1 0,0 3 1 32,0 6-2-32,0-3 1 15,0-3-1-15,0-1 0 16,0 1-1-16,0-3 1 16,-3 0-2-16,3-1 0 0,0-5 1 15,3-1 0-15,1-3 0 16,3-9 0-16,0-3-1 15,0-3 0-15,0-7 0 16,0-6 1-16,-4 0-2 16,1-3 0-1,-11-6-2 1,0 5 0-16,0 14 0 0,-4 12 0 16,-3 16 1-16,-4 18 1 0,-3 4 2 15,0 9 0-15,4-3 1 31,2-7 1-31,8-2 1 16,7-4 0-16,4-3-2 16,10 1 1-16,0-8 0 15,4-5 0-15,3-10-6 16,11-9 1-16,10-3-8 0,7-16 1 16,22-9-4-16,-1-7 0 15</inkml:trace>
  <inkml:trace contextRef="#ctx0" brushRef="#br0" timeOffset="109718.507">25308 15785 25 0,'-14'-19'12'0,"42"-9"-12"0,-17 19 18 0,3-1-18 15,4-2 1-15,3-4 0 16,4 0 1-16,-1 1-3 16,5-4 1-16,-8 3-4 15,0 1 1-15,-4-1-4 16,5 3 0-16</inkml:trace>
  <inkml:trace contextRef="#ctx0" brushRef="#br0" timeOffset="109899.866">25509 15425 23 0,'-7'18'11'0,"4"39"-9"0,-1-41 18 0,1 12-17 15,-1 13 1-15,1 12 0 16,-4 6 1-16,0 7-7 15,0 6 1-15,-8-9 3 16,8-6 1-16,0-4-7 0,0-6 1 16,4-3-6-16,-1-10 0 15</inkml:trace>
  <inkml:trace contextRef="#ctx0" brushRef="#br0" timeOffset="110147.9677">25418 15820 29 0,'-14'22'14'0,"-8"22"-4"16,15-35 21-16,-3 10-28 15,-1 3 1-15,4-3 4 16,0 6 0-16,3-3-10 31,1 0 0-31,6-7 6 16,5-2 1-16,2-4-2 15,4 1 0-15,7-10-2 0,4-7 0 0,3-11-5 16,8-8 1-16,6-8-7 16,4-10 1-16,0 0-6 15,7 3 0-15</inkml:trace>
  <inkml:trace contextRef="#ctx0" brushRef="#br0" timeOffset="110331.8782">25806 15556 38 0,'-14'3'19'0,"24"7"-20"0,-6-10 31 16,3 0-28-16,0 0 1 16,3-3 0-16,1-4 0 15,0-2-6 1,-1 0 1-16,4-4-2 16,0-3 1-16,0 4-8 15,-3-4 0-15,0 7-1 16,-4 6 0-16</inkml:trace>
  <inkml:trace contextRef="#ctx0" brushRef="#br0" timeOffset="110516.7391">25844 15569 29 0,'-35'50'14'0,"-18"25"-11"0,43-50 28 15,-4 10-28-15,-4 12 0 0,4-3 2 16,-4 0 1-16,11-4-7 16,-3-5 0-16,10-7 5 15,3-6 0-15,4-6-4 16,4-4 1-16,3-12-5 15,4-6 1-15,6-6-7 32,-3-7 0-32,1-6-3 0,-5-10 0 15</inkml:trace>
  <inkml:trace contextRef="#ctx0" brushRef="#br0" timeOffset="110951.4684">25869 15663 28 0,'4'-16'14'0,"3"13"-15"0,-7 3 23 0,0 0-21 16,3 0 0-16,4 0 0 15,0 0 1-15,0 0-4 16,1-3 0-16,-5 3-1 16,1 0 0-16,-4 0-3 0,0 0 1 15,0 3-1-15,-4 3 1 16,-3 4 3-16,0 2 0 16,0 7 3-16,0 0 0 15,0 6 3 1,3 0 1-16,1 0-1 15,-1-3 1-15,4-6-3 16,0-7 1-16,0-2-1 16,4-1 0-16,-1-6-1 15,4-6 1-15,0-4-2 16,0 1 1-16,0 2-1 16,-3 4 1-16,-4 3-1 15,0 3 0-15,0 4 1 16,-4 8 0-16,1 4 2 0,-4 6 0 15,0 0 3-15,0 0 0 16,0 1-1-16,3-4 1 0,1-7-1 16,-1 1 0-16,4-4-2 15,0-8 0-15,4-11-7 16,3-8 1-16,3-7-7 16,4-10 1-16,4-2-5 15,3-7 0 1</inkml:trace>
  <inkml:trace contextRef="#ctx0" brushRef="#br0" timeOffset="111233.1051">26102 15258 29 0,'7'-22'14'0,"11"13"-12"16,-11 6 21-16,7 3-21 16,4 0 1-16,-1 3 0 31,1 0 1-31,-1 7-5 15,-2 2 1-15,-5 4 3 0,-6 0 1 0,-4 5 0 32,-7 5 0-32,-11 8 1 0,0-3 0 0,1 1 0 15,3-10 0-15,3-3-1 16,4-4 1-16,3 1-2 16,4-7 0-16,15-2-4 31,2-4 1-31,11-3-12 0,8-7 1 0,10 4-5 31,-1-6 0-31</inkml:trace>
  <inkml:trace contextRef="#ctx0" brushRef="#br0" timeOffset="111933.5282">26631 15277 28 0,'-3'13'14'0,"24"6"-15"16,-14-16 16-16,0 3-15 15,-4 0 0-15,1 7-5 16,0 2 1-16,-1 4 2 16,-3 6 0-16,-3 0-2 0,-8 1 0 31,0-1 0-31,-3 3 0 15,0-6 4-15,4-3 0 0,3-7 3 16,3-2 0-16,4-4 0 16,4-3 1-16,3-3-1 15,0 0 0-15,3 0-1 16,1 3 0-16,-4 3-1 16,0 7 0-16,-7 6 0 15,0 3 1-15,-4 6 1 0,1 3 1 16,-4 4 0-16,0 2 1 15,0 7-1-15,3-3 1 16,1-10-1-16,-1-2 0 16,4-7-2-16,4-10 0 0,3-6-4 15,3-15 0-15,18-10-8 16,4-12 1-16,14-10-3 31,3-6 1-31</inkml:trace>
  <inkml:trace contextRef="#ctx0" brushRef="#br0" timeOffset="112400.6874">27062 15346 29 0,'-29'38'14'0,"8"12"-10"0,14-41 26 16,4 1-30 0,-1 2 1-16,4-2 0 0,4-4 1 15,6-3-3-15,4-3 1 16,7-3 1-16,4-6 1 31,3-7-2-31,1-3 1 0,-5 7-2 16,5-4 0-16,-5 7-2 15,-6 9 1-15,-11 6-3 16,-7 3 0-16,-4 7-2 16,-6 6 1-1,-18 6 1 1,3 0 1-16,4-9 2 15,3-6 0-15,8-4 3 16,2-3 0-16,8-3 1 16,8 1 1-16,2-1-1 15,4 0 1-15,0 3 0 16,0 4 1-16,1 2-1 0,-1 1 1 16,-4 2 0-16,1 4 1 15,-4 3-1-15,-7 0 1 16,-4 6-2-16,-3 4 1 15,-3 2-1-15,-8 4 0 16,-3-7-3-16,0-3 0 0,-4-6-6 16,0-9 1-16,4-7-7 15,4-15 0-15</inkml:trace>
  <inkml:trace contextRef="#ctx0" brushRef="#br0" timeOffset="112531.0638">27055 15672 35 0,'17'16'17'0,"8"22"-13"0,-18-26 25 31,4 7-28-31,-1 6 0 0,4 10 1 16,-3-1 1-16,3 1-9 15,0 2 1-15,7-9-5 16,11 1 0-16</inkml:trace>
  <inkml:trace contextRef="#ctx0" brushRef="#br0" timeOffset="112749.7025">27682 15221 39 0,'-24'-16'19'0,"45"29"-23"16,-14-7 29-16,-3 3-26 15,-1 7 1-15,4 3 0 16,4 3 0-16,-1 0-2 15,4 3 0-15,11-10-5 16,0-2 1-16,3-4-4 16,0-2 1-16</inkml:trace>
  <inkml:trace contextRef="#ctx0" brushRef="#br0" timeOffset="113271.1677">27845 15349 14 0,'-60'7'7'0,"21"21"2"0,25-22 7 0,-7 10-11 16,0 3 1-16,-1-4 3 15,1 4 0-15,4-3-11 16,6-4 1-16,4 1 7 16,3-4 0-16,8 1-3 0,7-4 1 15,3-3-2-15,3 0 0 16,8-6-1-16,3-6 0 16,11-7-2-16,0-6 1 15,0 3-3-15,-4 4 0 0,-7 2-4 16,-10 7 1-16,-8 6-3 31,-10 6 1-31,-14 7 0 16,-10 2 1-16,-1 4 4 15,-7 6 1-15,0 0 5 0,1 3 0 16,2 1 1-16,5-4 1 16,2-3 0-16,8-3 0 15,4-7-2-15,3-3 0 16,3-5-2-16,4-4 0 0,11-10-1 15,3-5 1-15,0-1-1 16,4-3 0-16,-1 0 0 16,-3 7 0-16,1 2 0 15,-5 4 0-15,-6 6 0 16,-4 6 0-16,-4 7 2 16,-3 9 0-16,0 3 1 15,-4-3 0 1,1 6-1-16,3 3 1 15,3-2 0-15,4-4 0 16,4 0-3-16,3-10 0 0,3-5-8 16,8-7 1-16,21-3-5 15,-4 0 1-15</inkml:trace>
  <inkml:trace contextRef="#ctx0" brushRef="#br0" timeOffset="113700.746">28233 15356 26 0,'7'-16'13'0,"32"-6"-15"16,-29 13 17-16,1 2-16 0,3-2 1 15,7 3 0-15,0-4 0 16,0 4-2-16,-3-3 0 16,0 2-5-16,-8 1 1 15</inkml:trace>
  <inkml:trace contextRef="#ctx0" brushRef="#br0" timeOffset="114055.0785">28317 15287 23 0,'-24'34'11'0,"-11"23"-8"0,24-35 19 0,-3 6-20 15,-4 3 1-15,1 7-1 16,-1-1 1-16,4-2-4 16,3-4 0-16,4-6 2 15,4-3 1-15,3-9-2 31,7-7 0-31,-4-12-3 16,15-7 1-16,3-6-3 16,0-6 1-16,4-9-1 15,0-10 0-15,6 0 1 0,-2 6 0 16,-5 7 4-16,-3 12 0 16,-6 13 3-16,-8 15 0 15,-14 16 1-15,-1 7 1 16,-6 15-1-16,-3 3 0 15,-4 10-2-15,3 9 1 16,-3 6-2-16,0 0 1 0,-4-15-2 16,0-4 1-16,11-6-4 15,0-9 1-15,3-13-6 16,1-9 1-16,-1-6-2 16,11-10 1-16</inkml:trace>
  <inkml:trace contextRef="#ctx0" brushRef="#br0" timeOffset="114305.2692">28190 15575 18 0,'25'-31'9'0,"10"21"-5"0,-24 10 15 15,0 4-17-15,-4-1 0 16,0 0 3-16,-7 6 0 16,-4 7-5-16,-6 6 1 15,-4 3 4 1,-1 0 0-16,1 3 0 15,0 0 1-15,0 1-2 16,3-7 0-16,1 0-2 16,-1-7 1-16,4 1-2 0,0-10 1 15,7-6-4-15,11-12 1 16,-1-4-7-16,8-3 1 16,3-6-6-16,11 0 1 0</inkml:trace>
  <inkml:trace contextRef="#ctx0" brushRef="#br0" timeOffset="114686.253">28635 15384 26 0,'-21'28'13'0,"-7"7"-9"0,21-26 17 16,-4 7-20 0,-3-4 0-16,3 4 0 0,4-4 1 15,4-2-3-15,3-4 0 16,7-3 2-16,3-6 0 15,4-3-2-15,1-4 0 16,-1-5 1 0,3-4 0-16,1 3-1 15,-4 1 1-15,-3 2 0 0,-4 7 0 16,-4 6 0-16,-3 9 1 16,-3 4-1-16,-1 2 1 15,-3 1-1-15,0 3 0 16,0-3 0-16,3-1 1 15,1 1-1-15,-1-4 1 0,1-2-2 16,3-4 1-16,0-3-1 16,0-3 0-16,7-3-3 15,0-3 1-15,4 0-6 16,3-4 1-16,3 1-1 16,1-1 1-16</inkml:trace>
  <inkml:trace contextRef="#ctx0" brushRef="#br0" timeOffset="114870.7848">28744 15484 12 0,'-10'19'6'0,"-11"6"-2"16,21-22 11-16,-4 4-14 16,-3 5 0-16,0 7-1 15,0 3 1-15,0 0-2 16,-4 3 1-16,4-3-2 0,0-3 0 15,4-4-3-15,-1 1 0 16</inkml:trace>
  <inkml:trace contextRef="#ctx0" brushRef="#br0" timeOffset="115608.5575">28702 15553 17 0,'-7'0'8'16,"-7"28"-3"-16,10-15 13 0,-3 6-16 16,-3 6 0-16,-1 12 1 15,-7 7 1-15,-10 7-4 16,7 2 0-16,-7-3 3 16,7-3 1-16,3-12-3 0,4-4 1 31,3-9-5-31,11-10 0 15,4-8-6-15,14-8 1 0</inkml:trace>
  <inkml:trace contextRef="#ctx0" brushRef="#br0" timeOffset="116112.0591">28931 15280 28 0,'-42'41'14'0,"10"16"-8"15,25-45 22-15,-3 10-28 16,-1-3 1-16,4 3 0 16,0-3 0-16,3-7-2 0,1 4 1 15,3-10 0-15,3-6 1 16,4-3-2-16,4 0 1 15,0-10 0-15,3 4 0 0,0 3-1 16,-4-1 1-16,1 4 0 16,-11 3 0-16,0 3 0 15,0 7 0-15,-7-1 0 16,7 7 1-16,0-7-1 16,-4-2 1-16,4-1-1 15,0 0 0-15,4-3-1 0,3 0 1 16,11-6-2-16,-1-3 1 15,1-3 0-15,3 2 0 16,-10 4 0-16,-1 3 0 31,-6 3 1-31,-4 4 1 0,0-1 0 16,-7 0 0-16,-4 4 0 16,-7 2 0-16,8 1-3 15,-1-1 0-15,1-2-3 16,3-1 1-16,3-3-5 15,1 0 0-15,-1 1-1 16,1-1 1-16</inkml:trace>
  <inkml:trace contextRef="#ctx0" brushRef="#br0" timeOffset="116282.0151">28833 15710 18 0,'-18'16'9'0,"11"-4"-4"0,7-12 17 16,-4 0-19-16,4 3 1 15,0-3 1-15,0 0 0 16,7 0-7-16,4 0 0 15,0-6 5-15,3-3 0 16,0-4-3-16,3 1 1 16,-2-1-5-16,2 0 1 15,-3 1-7-15,-7 3 1 16</inkml:trace>
  <inkml:trace contextRef="#ctx0" brushRef="#br0" timeOffset="116450.9878">28857 15600 27 0,'-10'10'13'0,"-4"5"-5"0,10-8 20 0,-3 5-27 16,-4 7 1-16,1 9 1 0,-1 10 1 16,1 6-5-16,-1 12 1 15,0-3 2-15,1-6 0 16,-1 1-3-16,4-1 1 16,0-4-10-16,4 1 1 15,3-9-3-15,3-1 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04:18.16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15896 6205 17 0,'-3'0'8'0,"-8"13"-1"16,4-7 9-16,-4 4-15 15,-6 8 0-15,-11 11 2 16,-4 8 0-16,0 7-4 0,-3 9 1 0,0-2 1 16,-1-1 1-16,1 6-2 15,3-9 0-15,4-6-5 16,7-10 1-16,7-6-3 31,7-6 0-31</inkml:trace>
  <inkml:trace contextRef="#ctx0" brushRef="#br0" timeOffset="218.2042">15582 6638 23 0,'25'-25'11'0,"10"0"-9"0,-21 19 20 16,15 3-18-16,2-4 0 16,5 1 1-16,2 3 0 0,1 0-7 15,-4-4 1-15,-3-5 4 16,3-4 0-16,-3 1-2 15,-4-1 1-15,-3-3-5 0,-7 3 1 16,-4 7-4-16,-4 6 0 16,-10 9-5-16,-3 3 1 15</inkml:trace>
  <inkml:trace contextRef="#ctx0" brushRef="#br0" timeOffset="617.2884">15674 6770 11 0,'-28'37'5'0,"17"14"9"16,8-33 2-16,-1 4-14 16,-3 7 1-16,0 2 0 15,-4 3 1-15,-3 1-5 16,4-1 1-16,-1-5 3 16,1-4 0-16,2-6-1 0,5-7 0 15,3-12-1-15,7-19 1 16,4-15-2-16,3-13 0 0,7-3 0 15,4-4 0-15,10 1 0 16,4 0 1-16,3 15-1 16,-3 0 1-16,3 4 0 15,-10 12 0-15,0 9 1 16,-8 7 1-16,1 12-1 16,-7 16 1-16,-4 13 0 15,-4 18 0-15,-3 16 0 16,-7 3 1-16,-3-6-2 15,-4 0 1-15,-7-3-1 16,-4-7 0 0,-7 4-3-16,8-10 1 15,-1-9-4-15,0-10 0 0,4-15-6 16,4-13 1-16,-1-13-5 16,4-8 1-16</inkml:trace>
  <inkml:trace contextRef="#ctx0" brushRef="#br0" timeOffset="1119.9019">15709 6814 19 0,'0'-3'9'0,"39"12"-2"0,-28-6 10 0,-1 7-16 15,4-1 1-15,0 7 0 32,4-4 1-32,0 1-4 15,-4-1 1-15,0 4 2 16,-4-4 1-16,-6 1-2 15,-4 3 0-15,-11 2-1 0,-6-2 0 16,-4 3-2-16,-11-3 1 16,0-1-1-16,4-2 0 15,3-7 0-15,4-6 1 16,7 0 0-16,3-6 0 16,8-4 0-16,3 1 1 15,3-3-1-15,8-1 1 0,7 0 0 16,3 4 0-16,0 0 0 15,0 2 0-15,-3 7 0 16,-4 3 1-16,-7 7-1 0,-7 6 1 16,-7-1-1-16,-7 7 1 15,-7 6-1-15,-4-2 1 16,0-5 0-16,0 1 0 31,4 4 0-31,0-5 1 16,7 1 0-16,3-3 1 0,4-3-1 15,4-4 1-15,6-5 0 16,4-4 1-16,8-3-2 16,6-6 0-16,10-4 0 15,8 4 0-15,7-10-2 16,0-3 1-16,0-3-9 0,3-3 1 16,8-3-4-16,-11 0 1 15</inkml:trace>
  <inkml:trace contextRef="#ctx0" brushRef="#br0" timeOffset="1366.8863">16471 6682 36 0,'-7'6'18'0,"11"-15"-21"0,6 6 31 15,1 0-27-15,3-1 0 16,0 1 0-16,7 3 0 16,0-6-1-16,8 0 0 0,2-7-2 15,1 1 1-15,-4 5-6 16,-7 1 0-16,-3 6-4 16,-7 10 1-16</inkml:trace>
  <inkml:trace contextRef="#ctx0" brushRef="#br0" timeOffset="1534.8627">16362 6967 26 0,'-35'35'13'0,"38"-13"-9"0,8-22 21 0,-1 0-24 15,11-3 0-15,-3-7 1 16,10 4 0-16,4-7-2 16,-4-9 0-16,4-9-2 31,3 6 0-31,-3 0-7 15,0-3 1-15</inkml:trace>
  <inkml:trace contextRef="#ctx0" brushRef="#br0" timeOffset="1703.5316">16722 6660 23 0,'-25'9'11'0,"-17"38"-5"0,31-31 12 0,-7 12-17 15,-3 13 0-15,-10 9 1 16,-5 4 1-16,-3 2-3 15,4-6 0-15,3-6-3 16,1-9 0-16,13-4-5 16,4-3 1-16</inkml:trace>
  <inkml:trace contextRef="#ctx0" brushRef="#br0" timeOffset="1882.8877">16475 7102 37 0,'3'25'18'0,"22"4"-18"16,-22-23 33-16,5 3-33 16,-5-3 1-16,4 4 0 15,4-4 1-15,-1 0-5 16,8-2 1-16,3-1-6 0,0-3 1 16,4 0-4-16,-4-10 0 15</inkml:trace>
  <inkml:trace contextRef="#ctx0" brushRef="#br0" timeOffset="2300.6525">17212 6491 28 0,'-4'-3'14'0,"-6"12"-16"15,6 0 23-15,-6 4-21 16,-4 9 1-16,-4 6 0 15,0-6 1 1,1 0-2-16,-4 0 0 0,3 0 1 16,4-6 0-16,3-1-1 15,11-2 1-15,0-4-1 16,4-3 0-16,3 1 0 16,0-4 0-16,4 0 1 15,3 3 0-15,0-3 0 16,0 4 1-16,0 2 0 0,4 1 1 15,-4 2 0-15,0-3 1 16,-4 4-1-16,1 0 1 0,-4-1-1 31,-3 7 1-31,-4 9-1 16,-8 0 0-16,-2 4-1 16,-4-1 1-16,-4-3-2 15,1-3 0-15,-5 0-5 16,-6-6 1-16,3-3-8 15,1-13 1-15,-1-9-4 0,11-13 0 16</inkml:trace>
  <inkml:trace contextRef="#ctx0" brushRef="#br0" timeOffset="2435.5272">16972 6905 23 0,'11'-10'11'0,"6"-2"-10"0,-10 12 16 16,4 0-17-16,0 3 1 0,-1 3 0 15,4-3 0-15,4 7-3 16,0-4 0-16,3 3-3 15,0-2 1-15,0-1-3 16,7 0 1 0</inkml:trace>
  <inkml:trace contextRef="#ctx0" brushRef="#br0" timeOffset="2802.4798">17413 6920 26 0,'7'-9'13'0,"-17"25"-12"0,6-10 27 0,-7 0-26 16,-3 7 1-16,-3 2 1 15,-1 1 1-15,0 3-6 16,-3 0 0-16,4-1 4 16,-1-2 0-16,0 0-1 15,4-4 0-15,4-2-1 0,3-1 0 16,3 1-1-16,4-4 1 16,4 0-1-16,3 0 0 15,3 1 0-15,1 5 0 16,3 1 0-16,0-4 1 0,0 1 0 15,0-1 1-15,7 7 0 16,-6-1 0-16,-5 4 0 16,-3 3 1-16,-3 0-1 31,-4 0 1-31,-7 3-1 16,-4 3 0-16,1 7 0 15,-5-4 0-15,-2 7-2 16,-4-4 1-16,-4-9-6 15,0 0 1-15,0-6-7 0,8-12 1 0,3-17-6 16,3-15 1-16</inkml:trace>
  <inkml:trace contextRef="#ctx0" brushRef="#br0" timeOffset="2965.9491">17159 7246 45 0,'32'-3'22'0,"0"13"-21"16,-25-7 43-16,3 3-44 15,1 4 1-15,3-1 0 0,0 0 1 0,4 1-8 16,3-1 0-16,4 1-8 16,3 2 1-16</inkml:trace>
  <inkml:trace contextRef="#ctx0" brushRef="#br0" timeOffset="12593.2098">11702 8557 39 0,'0'0'19'0,"-39"47"-18"16,32-31 19-16,-4 12-20 16,1 4 0-16,-1 5 0 0,0-2 1 15,1 2-2-15,3 1 1 16,0 0 1-16,3-1 0 16,1 4 0-16,3 0 0 15,0-1 0-15,0 7 1 0,0-3-1 16,0 3 1-16,0-6-1 15,0 3 0-15,0-9-1 16,0-10 0-16,0-3-3 31,0-7 1-31,0-5-4 0,0-10 0 0,3-7-4 16,1-15 1-16,-4-9-1 0,3-16 0 16,1-6 2-16,-1-4 0 31,4 4 4-31,4-3 1 15,3 2 5-15,0-2 1 0,4 9 2 16,-1 9 1-16,5 4 0 16,-1 5 1-16,4 11 0 15,6 8 0-15,8 10-2 16,0 10 0-16,0 8 0 16,-1 4 0-16,-6 3-1 0,-7 4 1 15,-4 2-2-15,-7 4 0 16,-7 12 0-16,-3 0 0 15,-8 0-1-15,-6 3 1 16,-4 0-5-16,-4-9 0 0,0 3-5 16,-6-10 1-16,-1-9-7 31,0-3 0-31</inkml:trace>
  <inkml:trace contextRef="#ctx0" brushRef="#br0" timeOffset="12774.5619">11698 9050 21 0,'4'-7'10'0,"17"10"-4"0,-14-3 10 15,3-3-15-15,5 3 0 0,-1-3 0 16,3 0 1-16,8 0-3 16,3 3 1-16,0 0-4 15,-6 3 0-15,-5 3-3 16,4 7 0-16</inkml:trace>
  <inkml:trace contextRef="#ctx0" brushRef="#br0" timeOffset="12959.0567">11730 9200 22 0,'-11'-3'11'0,"4"0"-5"0,7 3 17 0,0 0-21 15,4-6 0-15,3 2 0 16,0-2 0-16,3 0-3 15,8 0 1-15,7-1-1 16,3 1 1-16,4 3-7 16,-1 3 0-16,1 3-2 0,-4 3 1 15</inkml:trace>
  <inkml:trace contextRef="#ctx0" brushRef="#br0" timeOffset="13143.2546">11695 9442 24 0,'-25'0'12'0,"18"3"-5"16,7-3 21-16,7-3-27 16,0 3 1-16,7 0 0 15,4-4 0-15,3-8-2 32,18-4 0-32,7-6-3 0,6-6 1 15,12-3-7-15,-8 2 0 16</inkml:trace>
  <inkml:trace contextRef="#ctx0" brushRef="#br0" timeOffset="13344.3068">12266 8880 28 0,'-14'3'14'0,"18"-3"-8"0,-4 0 19 16,10-6-25-16,4 0 1 15,4-4 0-15,14-2 1 16,10-7-2-16,7-3 0 16,4-3-3-1,-7 3 0-15,-4 0-6 16,-6 10 0-16</inkml:trace>
  <inkml:trace contextRef="#ctx0" brushRef="#br0" timeOffset="13811.8342">12351 9081 22 0,'-43'38'11'0,"26"-23"-7"0,17-12 11 0,0-3-15 15,0 0 1-15,7-9 0 16,7-4 0-16,4-2-1 16,13-1 0-16,8-6 1 15,7 0 0-15,-4 3-1 16,-3 0 0-16,-7 4 0 15,-7 5 1-15,-8 7-1 0,-6 6 0 32,-11 10-1-32,-7 3 1 15,-7 12 0-15,-8 9 0 16,-2 7 2-16,-4 3 0 16,3-6 0-16,0 0 1 0,11-10-1 15,3 1 1-15,11-10-1 16,4-7 1-16,7-8-2 15,3-7 0-15,7-10 0 16,0-2 0-16,4-4-1 16,3-3 0-16,-3-3 0 15,-4 0 1-15,0 7-1 0,-3-1 0 16,-4 16-1-16,-4 3 1 16,-3 10 0-16,-3 2 0 15,-4 7 0-15,0 3 1 16,0-3-1-16,-4-3 0 15,4-6-5-15,0-4 0 0,4-3-5 16,-1-6 0-16</inkml:trace>
  <inkml:trace contextRef="#ctx0" brushRef="#br0" timeOffset="14041.0233">12838 8865 22 0,'24'-13'11'0,"8"7"-6"0,-18 9 13 16,11 3-15-16,3-3 1 0,4 4 2 16,0 5 0-16,-1 4-8 15,1 3 1-15,-4 6 4 16,-7-3 1-16,-3 3-2 16,-4 0 0-16,-3 0-2 0,-4-3 1 15,-4-3-5-15,-3-7 1 16,-3-6-8-16,-1-12 1 15</inkml:trace>
  <inkml:trace contextRef="#ctx0" brushRef="#br0" timeOffset="14245.4934">13212 8673 28 0,'0'16'14'0,"-18"53"-7"15,7-44 19-15,-6 6-23 16,-15 13 1-16,-10 3 1 15,-1 22 0-15,1 3-7 32,0 4 1-32,-1-7 4 15,4-10 0-15,11-12-6 0,7-9 1 16,7-13-7-16,10-9 0 16,11-4-3-16,4-12 0 15</inkml:trace>
  <inkml:trace contextRef="#ctx0" brushRef="#br0" timeOffset="14476.8618">13776 8507 24 0,'-7'-13'12'0,"3"23"-6"0,-3-4 18 16,-7 10-23-16,-14 12 1 15,-14 7 0-15,-8 12 0 0,-3 3-2 16,0 3 0-16,1 0-1 16,2-2 0-16,11-11-7 15,8-2 1-15,9 3-2 0,12-13 0 16</inkml:trace>
  <inkml:trace contextRef="#ctx0" brushRef="#br0" timeOffset="14659.5359">13427 9018 22 0,'-4'3'11'0,"11"10"-9"0,-7-10 19 0,-3 3-20 16,-1 7 1-16,-3 12 1 31,0 3 0-31,0 3-4 16,0 1 1-16,3-4 1 15,1 0 0-15,3-6-7 0,0-3 1 16,7-6-4-16,0-13 1 15</inkml:trace>
  <inkml:trace contextRef="#ctx0" brushRef="#br0" timeOffset="14829.2626">13783 8764 28 0,'14'-9'14'0,"11"2"-14"15,-15 4 25-15,5-3-25 16,-1 3 0-16,3 0 1 15,1-3 1-15,3-1-2 16,4-2 0-16,7-4-3 16,-8 4 1-16,1-4-7 0,-4 1 1 15</inkml:trace>
  <inkml:trace contextRef="#ctx0" brushRef="#br0" timeOffset="14991.7781">13847 8620 20 0,'-22'34'10'0,"5"17"-9"0,13-36 10 16,-3 7-11-16,0 6 1 15,-3 1-2-15,2-1 0 0,-2 0-4 16,3-3 0-16</inkml:trace>
  <inkml:trace contextRef="#ctx0" brushRef="#br0" timeOffset="15510.8607">13681 9024 12 0,'-7'16'6'0,"3"12"0"0,1-18 5 15,-1 9-11-15,-3 3 1 16,0 6 0-16,0 0 1 31,0 0-2-31,0-3 1 16,0-3 1-16,0-3 0 15,3-3-1-15,1-10 1 0,-1-3 0 16,4-6 0 0,14-28-1-1,0-10 1-15,8 3 0 16,2 4 1-16,-3-1 0 0,1 4 0 16,-1 6 0-16,0 3 0 15,-3 3-1-15,-1 6 1 0,1 4-2 16,-4 3 1-16,0 6-1 15,-3 3 1-15,-8 3-1 16,-3 4 0-16,-3 5-1 16,-4 4 1-16,-4 6-1 31,0-3 1-31,1 3-1 16,-1-3 1-16,1 0-1 15,-1-3 1-15,-3 0 0 16,0 0 0-16,0 3 0 0,3-10 1 15,4 1-1-15,4-1 0 16,-1 1 1-16,4-1 0 16,0-2-1-16,4-1 1 0,6-3-1 15,1 1 1-15,-1-7-4 16,1-4 1-16,-1-2-6 16,5-3 1-16,2-7-7 0,4 0 0 15</inkml:trace>
  <inkml:trace contextRef="#ctx0" brushRef="#br0" timeOffset="15864.3275">14432 8651 21 0,'-3'-3'10'0,"6"-9"-1"16,-3 12 9-16,0 0-14 16,0 0 1-16,0 0 1 15,0 0 0-15,0 0-8 16,4 3 1-16,-1 3 5 15,1 0 0-15,-1 7-2 0,4-1 0 16,0 1-1-16,0-1 1 16,4 1-1-16,-4 0 0 15,0-4-3-15,0 3 1 16,0-2-8-16,-3 6 1 16,-1-1-3-16,-3 4 0 15</inkml:trace>
  <inkml:trace contextRef="#ctx0" brushRef="#br0" timeOffset="16212.5756">14369 8899 22 0,'-11'0'11'0,"11"-9"-7"15,0 9 15-15,0 0-18 16,0 0 0-16,0 0 1 16,4-4 1-16,3 4-4 0,0 0 1 15,0 4 2-15,0 5 0 0,0 4-2 16,-4 2 0-16,1 7-2 15,-4-3 1-15,0 3-1 16,-4 6 0-16,-3 10 0 16,0 3 0-16,-3-4 2 31,-1 1 0-31,4-4 2 16,-4 4 1-16,4-7 0 0,0-2 0 15,4-8 0-15,-1-2 1 16,4-6-1-16,0-7 1 15,7-6-3-15,4-16 0 16,3-2-4-16,4-11 1 16,6-8-6-16,5-10 1 15,-1 3-3-15,-3-3 0 0</inkml:trace>
  <inkml:trace contextRef="#ctx0" brushRef="#br0" timeOffset="16647.2879">14774 8705 19 0,'0'0'9'0,"-3"12"-6"0,-1-2 14 15,-3 5-16-15,-3 10 0 32,-4 0 1-32,-4 4 0 15,-3-1-3-15,0 3 1 0,-1-6 1 16,5 4 1-16,3-11-1 16,3-2 0-16,0-7-1 15,4-9 1-15,4-6-1 16,6-10 1-16,8 1-1 15,3-10 0-15,4-4-1 0,3-2 1 16,4 3 0-16,3 3 0 16,-3 3 1-16,3 3 1 15,-4 6 0-15,-2 7 0 16,-5 0 1-16,-3 9 0 0,-3 6-1 16,-8 7 1-16,-3 6-1 15,-7 3 0-15,0 3 0 16,-3 1 0-16,-4-1 0 15,3-3 0-15,1 0 0 32,2-6 0-32,1-3 0 0,0-4 1 15,4-3-2-15,3-2 1 16,0-4-1-16,7 0 1 16,0-3-4-16,4-3 1 0,3-7-7 15,0 1 1-15,0 0-6 16,3-1 0-16</inkml:trace>
  <inkml:trace contextRef="#ctx0" brushRef="#br0" timeOffset="16814.0819">15028 8764 20 0,'-7'10'10'0,"-7"30"-6"0,11-30 10 15,-4 2-14-15,0 1 0 16,3 3 0-16,0-1 1 15,1 1-2-15,-1-4 1 16,4-2-6-16,4-7 1 16</inkml:trace>
  <inkml:trace contextRef="#ctx0" brushRef="#br0" timeOffset="17142.3856">15229 8429 16 0,'7'-25'8'0,"8"25"1"0,-12 3 9 16,-3 6-14-16,0 4 0 0,-3 12 4 16,-1 9 0-16,1 13-9 15,-8 13 1-15,-7 6 6 16,-3-7 1-16,4 4-2 16,2 0 0-16,1 9-2 15,0 0 1-15,4-3-2 16,-1-6 1-16,0-7-1 15,-3-6 0-15,0-6 0 16,0-9 0 0,0-10 0-16,0-3 0 0,-4-7-1 15,1-2 1-15,-1-1-1 16,0-2 0-16,1-7-5 16,-1-6 1-16,-10-10-8 15,3 4 0-15,0 3-5 16,-6-7 0-16</inkml:trace>
  <inkml:trace contextRef="#ctx0" brushRef="#br0" timeOffset="21392.4046">6964 10755 13 0,'0'0'6'15,"-85"104"2"-15,68-63 6 0,-8 12-13 16,-3 19 1-16,-1 10 1 0,5 21 0 15,-1 13-3-15,4 10 0 16,7 24 4-16,3 16 0 31,8-3-1-31,6 19 1 16,8-12-1-16,10-17 1 0,7-18-1 16,14-19 1-16,15-16-4 15,6-9 0-15,1-15-9 16,-4-11 0-16</inkml:trace>
  <inkml:trace contextRef="#ctx0" brushRef="#br0" timeOffset="22209.2892">13116 10564 17 0,'-3'0'8'0,"35"10"-1"15,-22-1 8-15,4 13-13 16,0 12 0-16,4 17 5 16,3 21 1-16,0 9-8 15,4 13 0-15,-4 13 5 16,-3 21 1-16,-11 1-1 0,-4 9 1 16,-6 13-2-16,-8 5 1 15,-6-8-1 1,-8 5 0-16,-14 4-1 15,-21-19 0-15,0-16-1 0,-3-12 1 16,6-25-8-16,4-10 1 16,7-15-10-16,15-4 0 15</inkml:trace>
  <inkml:trace contextRef="#ctx0" brushRef="#br0" timeOffset="22764.6519">14693 10718 24 0,'-39'12'12'0,"-14"114"-2"16,43-76 6-16,-4 19-13 15,-4 31 1-15,1 35 1 16,-1 12 1-16,7 17-8 31,4 14 1-31,7-8 5 16,7 8 0-16,11-5-3 0,17-13 1 16,15-13-8-16,13-15 1 15,11-7-6-15,25-12 1 16</inkml:trace>
  <inkml:trace contextRef="#ctx0" brushRef="#br0" timeOffset="23735.8253">20726 10733 23 0,'-4'16'11'0,"25"69"-6"0,-14-60 12 0,4 19-14 0,3 15 1 16,4 20 3 0,10 21 0-1,-3 16-8-15,3 16 0 0,-3 3 6 16,-1 15 1-16,-6-6-1 15,-8 4 0-15,-10-7-1 16,-7 16 0-16,-17-16-1 16,-8-9 0-16,-17-10-2 15,-11 3 1-15,-7-15-11 16,-7-25 0-16,-18-23-6 16,-35-27 1-16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39:44.91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8911 14907 6 0,'0'-19'3'0,"7"1"1"16,-3 8 3-16,3 4-4 15,3-4 0-15,5 1 1 16,2 3 1-16,1-7-6 16,6 4 0-16,5-1 4 15,6 4 0-15,-3 3 0 16,-1 6 0-16,-2 3-1 16,-8 4 1-16,-3 2-1 15,-8 7 0-15,-6 6 1 0,-8 0 1 16,-6 0-2-16,-12-3 1 15,-2 4-1 1,-1-1 1-16,0 0 0 16,1-3 0-16,-1 0-1 0,4 0 0 15,0-4 0-15,6-2 1 16,5 0-1-16,3-4 1 0,3-2-1 16,8-1 1-16,3-3-1 15,3-3 1-15,1 1-1 16,3-4 0-16,7 0 0 15,4 0 0-15,3-4-1 16,7-2 0-16,1-3-2 16,3-1 0-16,-4-2-6 15,0-1 0-15,-3-2-6 16,0-1 0-16,-4 3-2 16,0 4 1-16</inkml:trace>
  <inkml:trace contextRef="#ctx0" brushRef="#br0" timeOffset="190.8857">9451 15001 24 0,'3'3'12'0,"12"-6"-5"0,-8 3 22 0,3-3-27 16,1 3 0-16,3 0 0 16,4 0 1-16,3-6-4 15,10-4 1-15,8-8 1 16,0 2 1-16,0 0-6 0,0-3 0 0,-11 7-5 31,-3-4 1-31,-11 7-3 16,0-1 1-16</inkml:trace>
  <inkml:trace contextRef="#ctx0" brushRef="#br0" timeOffset="356.6308">9705 14791 19 0,'-21'13'9'0,"-11"15"-4"0,25-19 15 16,0 7-16-16,0 3 0 15,0 3 0-15,0-3 1 16,0-1-7-16,0 4 0 16,3 0 5-16,1 0 0 0,3-3-6 15,3 0 1-15,1-3-7 16,3-1 1-16</inkml:trace>
  <inkml:trace contextRef="#ctx0" brushRef="#br0" timeOffset="622.1787">9966 14672 24 0,'0'3'12'0,"7"22"-1"0,-3-15 14 16,-4 8-22-16,0 8 1 15,-4 5 1-15,1 7 0 16,-1-1-7-16,-3 4 0 15,0 0 5-15,0-1 0 16,0 1-2-16,0-3 1 16,3-1-6-16,1 1 1 15,3-3-7-15,0-4 1 16,10-6-3-16,4-9 0 0</inkml:trace>
  <inkml:trace contextRef="#ctx0" brushRef="#br0" timeOffset="816.5349">10065 15023 26 0,'10'-3'13'0,"11"3"-9"15,-10-3 23-15,0 0-26 16,6-3 0-16,8 2 0 16,7-2 1-16,3 0-2 15,4-7 0-15,-4 1-2 16,0-1 0-16,-3 1-7 15,-4-1 1 1,1 1-1-16,-5 2 0 16</inkml:trace>
  <inkml:trace contextRef="#ctx0" brushRef="#br0" timeOffset="989.3901">10414 14776 21 0,'-32'12'10'0,"4"32"-5"0,21-35 19 0,-4 16-21 15,-3-3 1-15,-3 7 0 16,-5 2 1-16,5 0-7 16,6 1 1-16,8-4 2 15,3 0 1-15,3-3-9 16,4 0 0-16,11 0-3 16,0-3 1-16</inkml:trace>
  <inkml:trace contextRef="#ctx0" brushRef="#br0" timeOffset="1490.3155">10559 14757 19 0,'-7'-10'9'0,"21"1"-1"0,-11 12 13 16,4 0-17-16,4 0 0 15,3 0 1-15,4 4 1 0,-1-1-7 0,1 0 0 16,3 4 5-16,4-1 1 15,-4 0-3-15,-3 7 1 32,-4-6-1-32,-7 2 1 15,-7 4-1-15,-7-1 1 16,-4 1-2-16,-3 6 1 16,0-6-1-16,-4-4 1 0,1 1-2 15,2-4 1-15,1 1-2 16,4-1 1-16,3 0-1 15,0 1 0-15,3 2 0 16,4 1 0-16,4 0 0 16,3 2 1-16,3 1 1 15,1 3 1-15,-1-1 0 16,1-2 1-16,0 6 0 0,3 0 0 0,3 3-1 16,-10 3 0-16,-3-3 0 15,-4 1 1-15,-4-1-2 16,-3-3 1-16,-3 3-1 15,-4 3 1-15,-4 3-1 16,-3 1 1-16,-4-7-3 31,-3-3 0-31,3-7-8 16,-3 1 0-16,3-7-8 0,-3-5 1 16</inkml:trace>
  <inkml:trace contextRef="#ctx0" brushRef="#br0" timeOffset="4110.7939">18263 15723 25 0,'0'0'12'0,"29"0"-11"0,-22 0 12 0,0 3-13 15,0 3 1-15,-4 3 0 16,-3 4 0 0,-7 6-1-16,0 12 0 15,-3-6 0-15,-1 3 1 16,-3 1-1-16,3-4 1 15,4-7-1-15,4-2 1 0,-1-6-1 16,4-1 0-16,4-6-1 16,-1 0 1-16,1 0-1 15,3 4 0-15,0-1 1 16,0 3 0-16,-4 1-1 16,1 9 1-16,-4-4 0 15,-4 1 0-15,1 3 1 0,-4 3 0 16,0-4 1-16,0 1 0 15,0 0 0-15,0-3 1 16,3-1-1-16,1-2 1 16,-1 0-1-16,8-7 1 0,-1-3-8 15,8-3 1-15,-1-6-5 32,11-7 0-32</inkml:trace>
  <inkml:trace contextRef="#ctx0" brushRef="#br0" timeOffset="4946.7505">18630 15832 19 0,'-7'3'9'0,"14"-15"-2"0,-7 12 10 16,4 0-16-16,-4 0 0 16,7 0 0-16,-4 3 0 15,-3 0-1-15,0 7 0 16,-3 2 1-16,-8 1 0 0,1 2 0 15,-4 4 1-15,-8 0-1 16,5-3 0-16,3-4 0 16,-4-2 1-16,11-4-1 0,0 3 1 15,7-6-2-15,3 1 1 32,4-4-1-32,8-4 1 0,2 1 0 15,4-6 0-15,4-4 0 16,0 1 0-16,-4-1 0 15,0 1 1-15,-3 2-1 16,-1 1 1-16,-3 3-1 16,-3 2 0-16,-4 4 0 15,0 0 0-15,-7 4 0 16,0 5 0-16,0-3-1 0,-3 4 1 16,-1-1-2-16,1 4 0 15,-5-1-4-15,-2 4 1 0,-8 0-2 16,-3 2 0-16,0-2-1 15,0 0 0-15,0-4 2 16,3 1 0-16,4-4 3 16,0-3 1-16,3-6 1 15,1 4 1-15,6-1 1 16,4-3 1-16,7 3 0 0,4-3 1 31,3 0 0-31,3 3 0 0,5 0 0 0,-1 3 0 16,-4-6-1-16,1 0 0 15,-4 4 0-15,0-1 0 32,-3 0-1-32,-1 0 0 15,-3 0-1-15,-7 3 0 0,0 1 0 16,-3 2 1-16,-8 4-1 16,-3-1 1-16,-7 1-2 15,-4-1 1-15,-3 1-4 0,-4-4 0 16,1-6-5-16,2-3 1 15,8-9-3-15,4-1 0 16,6-2 0-16,8-1 0 16,6 1 5-16,8 2 0 15,-1 1 7-15,4 3 1 16,0 6 3-16,4 6 0 0,0 7 2 16,-1 2 0-16,1 4-1 15,0 3 0-15,-1 0-2 31,1 0 0-31,0 3-2 16,-1 0 1-16,4-3-8 16,1-13 1-16,2 7-8 0,4-3 1 15</inkml:trace>
  <inkml:trace contextRef="#ctx0" brushRef="#br0" timeOffset="6023.1713">19103 16083 16 0,'-21'16'8'0,"-4"12"-3"0,14-19 4 0,1 4-8 16,-1 3 1-16,4-1 1 31,0 1 0-31,4 0-4 16,-1-1 0-16,4-2 2 15,4-4 1-15,6-2-2 16,1-1 1-16,-1-6-1 0,5 0 1 0,-1-3-1 15,0 0 0-15,3-4 0 16,-2 4 1-16,-1 0-1 16,0 0 1-16,-4 3 0 15,1 0 0-15,-4 3 1 16,0 3 1-16,0 1 0 16,-7-1 1-16,0 0-2 0,7-3 1 15,0 4-1-15,4-4 1 16,-1-3-2-16,1 0 0 15,-1-3 0 1,1-1 0-16,0-2-1 16,-1 0 0-16,1 0 0 15,-1-1 1-15,1 1-1 16,-4 6 0-16,0 0-4 16,-3 3 0-16,-1 0-5 15,1 0 1-15,-1 1-3 16,4-4 1-16</inkml:trace>
  <inkml:trace contextRef="#ctx0" brushRef="#br0" timeOffset="6337.6169">19442 16209 20 0,'10'3'10'0,"1"3"-8"0,-11-6 17 0,7 0-18 16,-4-3 1-16,4 0 0 15,0-4 1-15,-3 1-4 16,-1 0 0-16,-3 0 2 0,-3-1 1 15,-4 1-2-15,-7 6 1 32,-4 3 0-32,-3 7 1 15,0 2 0-15,0 4 1 0,3 0 0 16,4 2 1-16,3 4 0 16,1-6 0-16,6 0-1 15,1-1 1-15,3-2-2 16,7-7 0-16,3-3-1 15,8-6 0-15,3-3-5 16,0-4 1-16,11 1-8 16,-4 0 0-16,15-4-1 15,-5 1 0-15</inkml:trace>
  <inkml:trace contextRef="#ctx0" brushRef="#br0" timeOffset="6515.2878">19639 16071 29 0,'-10'3'14'0,"10"16"-14"0,3-16 27 0,4 0-25 16,4-3 0-16,3 0 0 15,3 0 0-15,8-3-3 16,0-4 0-16,0-8-2 16,-1-1 1-16,-3 0-8 15,1 1 1-15</inkml:trace>
  <inkml:trace contextRef="#ctx0" brushRef="#br0" timeOffset="6719.3897">19883 15713 23 0,'-18'13'11'0,"4"27"-3"0,10-27 12 16,-3 15-17-16,0 7 0 15,-3 5 1-15,-5 7 0 31,-2-3-6-31,-8 3 1 0,4 0 3 16,-4 4 0-16,8-7-2 16,6-1 0-16,8-5-5 15,-1 0 0-15,4-4-5 16,7-6 1-16</inkml:trace>
  <inkml:trace contextRef="#ctx0" brushRef="#br0" timeOffset="7107.3405">19868 16168 27 0,'-7'0'13'0,"-42"63"0"0,38-42 20 0,-3 5-32 16,0 5 1-16,4-3 0 15,3-3 0-15,3 3-3 16,8-9 0-16,3-9 2 15,3-1 1-15,1-6-2 16,-1-15 1-16,1-1-1 16,3-12 1-1,0 0 0-15,0 0 1 16,-3 3-2-16,-1 3 1 0,1 3-2 16,-4 4 1-16,0 6 1 15,-7 6 1-15,0 6-2 16,-3 3 1-16,-1 4 0 15,1 3 1-15,-1-1 0 16,-3 1 0-16,3 3-3 0,1-7 1 16,-1-2-7-16,4-4 1 15,4-3-7-15,3 3 0 16</inkml:trace>
  <inkml:trace contextRef="#ctx0" brushRef="#br0" timeOffset="7274.1599">19988 16105 29 0,'4'-3'14'0,"3"9"-6"15,-7-6 16-15,7-3-23 16,4 3 0-16,-1 0 0 16,1 0 1-16,-1-6-4 15,4 0 1-15,4-7-4 0,3 0 1 0,0 1-6 16,1-4 1-16</inkml:trace>
  <inkml:trace contextRef="#ctx0" brushRef="#br0" timeOffset="7474.3267">20179 15870 25 0,'-28'31'12'0,"-15"38"-5"0,36-44 16 16,-3-3-22-1,-4 7 1-15,-1 2-1 0,1 6 1 16,4-5-3-16,-1-1 1 31,8-6 1-31,-1 0 0 0,8-6-5 16,-1-3 1-16,4-7-6 15,4 1 1-15,-1-10-1 16,15-3 0-16</inkml:trace>
  <inkml:trace contextRef="#ctx0" brushRef="#br0" timeOffset="7793.2794">20211 16183 22 0,'-4'7'11'0,"-21"18"-8"0,18-16 21 16,-3 4-20-16,-1 2 0 16,1 4 2-16,3-3 0 15,3-3-8-15,4 2 0 0,4 1 5 16,3-10 1-16,0-3-3 16,3-3 1-16,4-6-2 15,0-3 0-15,4-1-1 31,0 1 1-31,-4-1-2 16,0 1 1-16,0 0-1 0,0 2 1 16,0 4 0-16,-7 3 0 15,0 0 1-15,-7 6 0 16,0 1 0-16,-3 2 0 16,-1 4 0-16,1-1 1 15,-1-2-4-15,4-1 0 16,4-3-6-16,3-6 0 0,3 0-1 15,8-6 1-15</inkml:trace>
  <inkml:trace contextRef="#ctx0" brushRef="#br0" timeOffset="8252.0573">20532 15766 27 0,'3'35'13'0,"-13"37"-10"15,6-50 27-15,-3 9-29 16,0 7 0-16,-4-4 1 31,1 4 0-31,-4 3-3 16,0 3 1-16,3-7 1 16,-3-5 0-16,7-7 0 0,0-6 0 15,3-4-1-15,4-8 1 16,0-7-2-16,4-7 0 0,3-8-1 15,7-7 1-15,-3 0-1 16,3-3 0-16,3 0-1 16,1 3 0-16,0 3 1 15,-1 3 1-15,-3 10 2 16,0 6 0-16,-3 6 1 16,0 4 0-16,-4-1 2 0,-4 3 0 15,1 4 0-15,-8 3 1 16,1 0-2-16,-4 3 1 15,-4 0-2-15,0-3 1 16,-3 2-1-16,0-2 0 16,0 0-3-16,0 0 0 15,0-7-5-15,3-2 1 16,1-4-7-16,6-6 1 0,4 0-3 16,7-6 1-16</inkml:trace>
  <inkml:trace contextRef="#ctx0" brushRef="#br0" timeOffset="8601.0554">20659 16190 17 0,'-4'3'8'0,"-10"13"1"0,11-10 12 16,-5 3-17-1,1 1 0-15,0 2 2 16,4 1 0-16,-1 2-8 15,1-5 1-15,3 2 5 0,0-2 1 16,3-1-3-16,1-3 1 16,3-6-2-16,0 0 1 15,4-6-2-15,3 0 1 16,3 0-1-16,-3-1 1 16,0 4-1-16,1 0 0 0,-5 3 0 15,1 0 0-15,-8 3 0 16,1 0 0-16,-4 1 0 15,0 2 0-15,-4 3 0 16,1 1 0-16,-1-1-2 16,1-3 0-16,3-3-6 15,0 1 1-15,0-4-4 16,7-7 0-16</inkml:trace>
  <inkml:trace contextRef="#ctx0" brushRef="#br0" timeOffset="8758.3979">20832 16111 22 0,'10'-6'11'0,"11"6"-8"0,-14 0 14 16,4 0-17-16,-4 0 1 15,4 0-1-15,-4 0 0 16,3 0-2-16,1 0 1 16,3 0-5-16,-4 0 0 15</inkml:trace>
  <inkml:trace contextRef="#ctx0" brushRef="#br0" timeOffset="8938.4486">20973 16017 27 0,'-11'32'13'0,"-7"8"-8"0,15-27 21 16,-4 3-25 0,0 6 0-16,0 3-1 0,-4 0 1 15,4 0-2-15,4 0 0 31,-1-3-4-31,8 0 1 0,-1-6-5 0,4-4 0 32</inkml:trace>
  <inkml:trace contextRef="#ctx0" brushRef="#br0" timeOffset="9292.2349">20994 16190 22 0,'-7'3'11'0,"-7"16"-1"15,10-13 15-15,1 3-21 16,-4 4 0-16,-1 3 1 0,5 2 1 0,-1 4-8 16,4-3 0-16,0 0 5 15,4-3 0-15,3-4-2 16,0-2 1-16,0-7-2 16,4-3 1-16,-1-10-1 31,1 1 1-31,-1-4-1 15,5 1 0-15,-5-4 0 16,1 4 1-16,-1 2-1 0,-3 4 0 16,0 3 0-16,0 3 1 15,1 3 0-15,-5 10 1 16,1-1-1-16,-1 7 1 16,-3 3 0-16,0 0 0 0,0 3-1 15,0 0 1-15,0-6-7 16,0 0 0-16,0-4-9 15,4 7 1-15</inkml:trace>
  <inkml:trace contextRef="#ctx0" brushRef="#br0" timeOffset="12715.9719">17311 16786 12 0,'-21'6'6'0,"-4"16"4"16,18-16 6-16,-4 3-13 15,-3 20 0-15,0-4 4 16,0 12 0-16,7 4-8 31,0 3 1-31,3-6 5 0,4-4 1 16,4-2-2-16,3-7 0 15,3-3-1-15,1-4 0 16,3-5-3-16,4 3 1 16,-1-7-8-16,12-6 0 15,2-3-4-15,5-3 0 16</inkml:trace>
  <inkml:trace contextRef="#ctx0" brushRef="#br0" timeOffset="13128.6746">17724 16760 18 0,'-15'7'9'0,"1"24"0"0,11-21 9 15,-4 11-15 1,0 8 1-16,-4 5 1 16,1 13 1-16,-1 3-8 15,-3-3 1-15,3-3 5 16,4-3 0-16,0-6-2 0,0-7 1 15,7-3-1-15,0-6 0 16,0-7-1-16,4-5 1 16,3-7-1-16,0-7 1 15,3-2-1-15,4-7 0 0,1-3-1 16,2 1 1-16,1 5-1 16,-1 0 0-16,-2 7 1 15,-1 6 0-15,-4 10 0 16,-3 2 0-16,-3-2 0 15,-4 8 0-15,-4 1 1 0,1 3 0 32,-1 0-1-32,1-3 0 15,-1 3-1-15,4-10 1 16,4-2-7-16,3-4 1 0,3-6-6 16,4-6 0-16,4-4-3 15,7-2 1-15</inkml:trace>
  <inkml:trace contextRef="#ctx0" brushRef="#br0" timeOffset="14032.668">18016 17140 20 0,'7'0'10'0,"-7"9"-5"16,-7-2 16-16,-3 2-17 15,-11 4 0-15,-1 5 3 0,5 1 1 16,-1 3-9-16,8-9 0 16,3 5 6-16,-1-2 0 15,5-6-2-15,14-10 1 0,3 0-2 16,7-10 0-16,-4-6-1 15,5 4 0-15,2-7 0 32,1-3 0-32,0 0-1 15,-4 3 1-15,-3 4-1 16,-4 5 0-16,0 4-1 16,-7 6 1-16,-4 9 0 0,1 1 1 15,-8 2-1-15,1 1 0 16,-1-1-1-16,1-2 1 15,3-1-5-15,0-2 1 16,7-4-5-16,3-3 1 16,1-7-4-16,0-5 1 0,-1-1-1 15,1-5 0-15,-1 5 5 16,1-3 1-16,-1 7 6 16,-3 6 1-16,-3 6 4 15,-4 9 1-15,0 1 2 16,-4 0 1-16,1 2 0 0,-1 1 1 15,1-4-3-15,-1-2 1 16,1-4-3-16,-1-3 1 16,4-3-2-16,0 0 0 15,7-9-3-15,4 3 0 16,0-7-5 0,3 0 1-16,3 1-5 15,1-1 0-15,0-2-4 16,3 2 1-16,-4 1-1 15,1-1 0-15,-4 1 2 32,-7 90 10-32,-3-160 1 0,-1 89 1 15,-3 2 5-15,-3 7 0 16,-1-1 3-16,1 4 0 16,-1 3-2-16,1 0 0 0,-1 0-2 15,4-3 1-15,0 0-2 16,4 0 1-16,3-10-3 15,0 0 1-15,3-5-2 32,1-8 0-32,10-5-1 0,4-7 1 15,-1-9-1-15,1-6 0 16,3-7 0-16,1-9 0 16,-5-12-1-16,5-4 1 0,-1-9-1 15,-4 9 0-15,-2 10 0 16,-1 6 0-16,-4 9-1 15,-3 13 1-15,-3 9 1 16,0 4 0-16,-11 12-1 16,0 12 1-16,0 10 0 15,-4 6 1-15,1 10-2 0,-1 3 1 16,1 3 0-16,-1 0 0 16,-3 3-3-16,-4 3 1 15,1-12-7-15,-1-4 0 0,4-6-8 16,14-6 1-16</inkml:trace>
  <inkml:trace contextRef="#ctx0" brushRef="#br0" timeOffset="14297.5208">18916 16713 36 0,'21'16'18'0,"-14"19"-13"0,-3-23 24 16,3 4-26-16,0 3 1 16,0 12 3-16,3 10 0 15,-3 6-9-15,-7 9 0 16,0-2 6-16,-7-4 0 16,0 0-2-16,-7-3 0 0,-3 3-3 15,-8 0 1-15,0 0-13 16,1 7 1-16,2-4-3 0,-23 1 1 15</inkml:trace>
  <inkml:trace contextRef="#ctx0" brushRef="#br0" timeOffset="25536.5336">18584 3490 46 0,'0'0'23'0,"71"-35"-22"0,-53 23 24 15,-1-7-25 1,8-3 1-16,7 3 2 0,-1-6 0 16,1-3-6-1,-4 0 0-15,1-4-4 16,-8-5 1-16,-4 8-6 15,-6-2 0-15</inkml:trace>
  <inkml:trace contextRef="#ctx0" brushRef="#br0" timeOffset="25844.2278">18824 2916 22 0,'-28'-6'11'0,"10"15"0"0,15 0 12 16,-1 13-20-16,1 22 0 16,-1 13 3-1,1 9 0-15,-4 9-7 0,0 10 0 0,3 5 5 16,-3 11 0-16,-7-7-1 31,0 0 0-31,-4-13-1 0,4-12 0 16,-4-18 0-16,4-14 0 0,0-5 0 15,-3-7 1-15,-1-3-2 16,4-10 1-16,0-9 0 16,7-6 1-16,3-6-2 15,4-4 0-15,7-6-1 16,0 4 1-16,18-10-1 15,3-10 0-15,0-6-3 0,1 4 0 16,2-1-6-16,1-3 0 16,0 1-6-16,3-1 1 15</inkml:trace>
  <inkml:trace contextRef="#ctx0" brushRef="#br0" timeOffset="26180.4749">18965 3389 21 0,'-7'-12'10'15,"7"2"8"-15,0 10 7 0,0-6-22 31,4 0 1-31,3 0 1 16,3-1 0-16,12-5-7 16,9-7 1-16,1-6 5 15,3-3 0-15,1 3-5 0,-5-4 0 16,-2 4-5-16,-5 0 0 16,-3-6-3-16,-3 6 0 0,-4 3-1 15,-7 9 0-15,0 10 6 16,-3 13 0-16,-4 5 5 15,-4 13 1-15,-3 16 4 16,-7 7 1-16,0 5 0 16,-4 13 1-16,1 6-3 15,3 10 0 1,0-4-2-16,3-12 1 16,4-6-3-16,3-6 1 15,4-14-1-15,4-5 0 0,3-7-5 16,4-12 1-16,-4-9-6 15,3-10 1-15,-3-10-3 16,-3-12 0-16</inkml:trace>
  <inkml:trace contextRef="#ctx0" brushRef="#br0" timeOffset="26275.7617">19152 3590 13 0,'-17'-19'6'0,"6"-3"-3"0,11 16 7 16,0 0-12-16,0-4 1 15,0 1-7-15,11-7 1 16</inkml:trace>
  <inkml:trace contextRef="#ctx0" brushRef="#br0" timeOffset="26446.6517">19332 2869 34 0,'4'-6'17'0,"-1"2"-21"0,-3 4 36 0,4 4-31 16,3-1 1-16,0 0 0 31,7 3 0-31,0 0-5 16,4 1 1-16,3-1-8 0,4-3 1 0</inkml:trace>
  <inkml:trace contextRef="#ctx0" brushRef="#br0" timeOffset="27475.1245">19816 3016 27 0,'3'35'13'0,"1"37"-5"0,-4-47 13 0,-4 9-19 31,1-2 0-31,-5-1 1 0,1 4 0 15,-3-7-4-15,3-3 0 16,-4-3 3-16,4-6 0 16,0-7-1-16,0-6 1 0,7-12-2 15,4-7 0-15,6-15 0 16,4-13 1-16,0-10-2 16,8 1 1-16,2 3-1 15,1 6 0 1,3 6 1-16,0 7 0 15,4 9 0-15,-7 6 0 16,-4 7 1-16,-3 9 1 16,-1 9 0-16,-6 7 0 0,-4 0-1 15,-4 9 1-15,-3 6-1 16,-7 7 0-16,-7 3-3 0,-3-7 0 16,2-6-2-16,1-6 0 15,0-3-2-15,4-9 0 16,3-14 0-16,0-5 1 15,3-4 1-15,4-2 1 16,4-4 1-16,-1 6 1 16,4 1 0-16,0 2 1 0,0 7 0 15,0 0 0-15,0 3 0 32,-3 0 1-32,-1 3 0 15,1 4 0-15,-4-4 0 16,0 6 1-16,-4 1-1 15,-3-1 1-15,0 0 0 0,-3 1 1 16,3-1 0-16,0-3 0 16,0-2 0-16,3-4 1 0,1 3-1 15,3-3 0-15,3-3-1 16,4-4 0-16,4-2-1 16,-1 0 1-16,4-1-2 15,0-2 1-15,1 2-5 16,-1 1 1-16,-4 6-6 15,-3 6 1-15,-7 6-3 16,-7 7 0-16,-7 3-1 31,35-88 12-31,-81 175 0 16,25-68 1-16,3-10 6 16,8-3 1-16,3-6 3 15,6-3 1-15,8-7-6 16,4-3 1-16,3-6-3 15,7-6 1-15,7-3-3 16,4-4 0-16,3-2-4 16,0-1 0-16,4 3-6 15,-8-2 1-15,-3 2-5 16,-3 1 0-16</inkml:trace>
  <inkml:trace contextRef="#ctx0" brushRef="#br0" timeOffset="27782.6312">19939 3339 23 0,'-39'25'11'0,"0"25"-5"0,32-37 15 0,-3 6-19 15,-4 9 0-15,-4 3 0 16,0 4 1-16,4 3-4 16,0-10 0-16,7-3 2 15,4-9 1-15,3-7-2 32,10-6 0-32,4-12-4 0,0-7 1 15,0-9-3-15,4-3 1 16,0-4-1-16,3 1 0 0,0 3 3 15,-3 6 0-15,-4 6 5 16,0 7 0-16,0 9 3 16,-10 6 1-16,-4 3 0 15,-4 13 0-15,1 13-3 16,-8 2 0-16,4 7-1 16,-4-3 0-16,1 6-3 0,-1-6 0 15,1-3-4-15,-1-4 0 16,4-3-4-16,3-5 0 15</inkml:trace>
  <inkml:trace contextRef="#ctx0" brushRef="#br0" timeOffset="28045.0179">19823 3634 30 0,'-4'-16'15'0,"8"7"-13"16,-1 0 26-16,1 2-27 15,-1 1 1-15,1 0 0 16,-1-1 0-16,4 7-3 0,0 0 1 16,0 7 1-16,-3-1 1 0,-4 3-2 15,0 7 1-15,0 0-1 16,-4-1 1-16,1-2-1 16,3-4 1-16,0 1-4 15,0-4 1-15,0-3-4 16,0-3 0-16,7-6-5 15,0-4 1-15</inkml:trace>
  <inkml:trace contextRef="#ctx0" brushRef="#br0" timeOffset="28292.2021">20038 3462 15 0,'21'-16'7'0,"0"-6"2"0,-7 16 5 16,4-1-12-16,3 4 1 15,0 3 3 1,0 0 0-16,1 0-6 15,-5 3 0-15,4 4 5 16,-3 2 1-16,-4 0 0 16,-3 1 0-16,-4 6-1 15,-4-4 1-15,-6 7-2 0,-8 6 1 16,-3 0-2-16,-4 6 0 16,-10 4-1-16,-4 3 0 15,1-7-4-15,-1 0 0 16,0 1-7-16,0-14 0 0,8-8-5 15,6-13 0-15</inkml:trace>
  <inkml:trace contextRef="#ctx0" brushRef="#br0" timeOffset="28479.5201">20041 3518 29 0,'7'6'14'0,"15"-6"0"16,-12 7 20-16,8 2-30 15,-1 7 0 1,1 6 2-16,-4 9 0 15,4-3-8-15,3 3 0 16,0-5 2-16,7-1 1 0,1-7-9 16,-1-2 0-16,4-13-6 15,3-9 0 1</inkml:trace>
  <inkml:trace contextRef="#ctx0" brushRef="#br0" timeOffset="28695.1455">20581 3151 40 0,'-11'9'20'0,"29"-9"-14"0,-11 4 33 0,7 2-36 15,7 0 0-15,8 0 1 32,2 1 1-32,5-7-7 15,6 3 1-15,-3-3 4 16,0-6 0-16,-1-4-8 15,1 1 0-15,4-4-7 16,-8-2 0-16,-3-7-4 0,-4-3 1 16</inkml:trace>
  <inkml:trace contextRef="#ctx0" brushRef="#br0" timeOffset="28862.4541">21086 2891 36 0,'-36'22'18'0,"-13"40"-17"15,35-40 33-15,-7 10-30 16,-18 9 1-16,-4 12 0 0,-9-3 0 31,2 0-7-31,1 4 0 16,6-11 1-16,5-2 0 15,6 0-10-15,4-7 0 0,10-5-2 16,4-7 0-16</inkml:trace>
  <inkml:trace contextRef="#ctx0" brushRef="#br0" timeOffset="29032.5913">20726 3295 44 0,'10'-6'22'0,"36"28"-13"16,-35-19 43-16,3 3-46 15,0 10 0-15,0 6 1 16,0 6 1-16,0 7-11 16,0-1 0-16,1 4 3 0,-1 0 0 15,3 2-17-15,11-5 0 0,-3-7-3 16,-7-9 1-16</inkml:trace>
  <inkml:trace contextRef="#ctx0" brushRef="#br0" timeOffset="29531.8301">21403 3104 35 0,'-14'9'17'0,"21"1"-11"0,0-10 27 16,7-3-32-16,0-4 0 16,4 1 0-16,0-6 1 0,-1-4-2 15,4-3 0-15,4 3 1 16,3-2 0-16,0 2-5 16,-3 3 0-16,-4 7-6 15,-3-3 0-15,-7 9-3 16,-8 3 1-16</inkml:trace>
  <inkml:trace contextRef="#ctx0" brushRef="#br0" timeOffset="29915.2827">21544 3092 25 0,'-32'43'12'0,"8"-14"-7"0,20-23 22 0,-3 0-25 0,-3 4 0 32,2-7 0-32,5 6 0 15,3-3-3-15,3 4 1 16,1-1 1-16,0 1 0 0,-1 5-1 15,4-2 1-15,0 3-1 16,0-7 1-16,-3 3-1 16,-4 1 0-16,-4 0 0 0,4-1 1 15,-7 7 0-15,-3 0 0 16,-5 0-1-16,1-1 0 16,0-5 0-16,7-1 0 15,4-2 0-15,-1-4 0 0,11-3-1 31,4 0 1-31,3 1 0 16,-4-1 0-16,5-3 0 16,-1 0 0-16,-4 0 0 15,1 0 1-15,-8 3-1 16,-3-3 1-16,-3 6-1 16,-4 7 0-16,-4 5 1 0,1-5 0 15,-1 0-3-15,0-4 1 16,4-6-5-16,4-9 0 15,3-7-5-15,7-2 1 0</inkml:trace>
  <inkml:trace contextRef="#ctx0" brushRef="#br0" timeOffset="30281.2227">21654 3217 22 0,'17'-22'11'0,"4"19"-4"0,-21 3 15 15,0 0-19-15,0 6 1 16,0 0 1-16,-3 10 1 15,-4 0-7-15,-4-1 0 16,1 4 5-16,-1-3 0 16,-3 0-1-1,3-1 0-15,1-2-1 16,3-1 1-16,3-2-1 16,8-4 1-16,3-3-2 15,3-3 1-15,4-3-1 16,1 3 0-16,-1 0-1 0,-4 0 1 15,1 0-1-15,-4 3 1 16,0 3-1-16,-4 1 1 16,-3 2-1-16,-3 1 1 15,-1-1-1-15,1 0 1 0,-1 1-1 16,1-1 1-16,-4 1-6 16,0-1 0-16,-4 0-6 15,-3 4 0-15,-4-1-3 16,1 4 0-16</inkml:trace>
  <inkml:trace contextRef="#ctx0" brushRef="#br0" timeOffset="30462.4619">21269 3697 38 0,'-18'15'19'0,"25"-21"-17"0,0 0 36 16,8-4-35-16,6 4 0 16,3-3 2-16,5-4 0 31,-1-2-7-31,0-4 1 15,0 0 4-15,8-3 1 0,-5-3-7 16,1 9 0-16,-4 4-7 16,1-1 1-16,-8 4-6 15,-4 2 0-15</inkml:trace>
  <inkml:trace contextRef="#ctx0" brushRef="#br0" timeOffset="30718.1888">21586 3590 25 0,'-38'28'12'0,"-1"29"-3"0,32-48 16 16,-4 4-22-16,-3 2 1 15,0 4 1 1,3 0 1-16,8 3-8 0,3-6 1 0,3-4 6 16,4 4 0-16,4-10-2 15,3-6 0-15,4-3-1 32,3-10 1-32,0-5-1 15,0 2 0-15,-3-3-1 16,0 3 0-16,-8 1-1 0,1 2 1 15,-8 4-1-15,-3-1 1 16,-3 1-5-16,3-7 1 16,0 1-5-16,7-10 0 15,3-4-7-15,8 1 1 16</inkml:trace>
  <inkml:trace contextRef="#ctx0" brushRef="#br0" timeOffset="30966.3433">22207 2841 46 0,'-14'3'23'0,"4"0"-26"0,10 0 41 0,0 3-38 15,3 1 1-15,4 2 0 16,0 0 0-16,4 1-1 15,-1-1 0-15,5 1-3 32,-1-4 1-32,3 6-6 15,1-5 1-15,-4-1-6 0,4 7 0 0</inkml:trace>
  <inkml:trace contextRef="#ctx0" brushRef="#br0" timeOffset="31178.704">22094 3157 37 0,'-14'10'18'0,"14"-10"-17"16,0 0 29-16,4-3-29 0,3-1 1 15,7 1 0-15,4-3 0 16,6-3-3-16,1-4 1 16,7 1 1-16,7-7 1 15,-1 0-5-15,1 0 0 16,-3 3-8-1,-1 4 0-15,4-1-1 16,-1 4 0-16</inkml:trace>
  <inkml:trace contextRef="#ctx0" brushRef="#br0" timeOffset="32180.2402">22267 3145 20 0,'-38'25'10'0,"6"0"-6"0,25-19 17 16,0-3-17-16,0 4 0 15,3-1 1-15,4 0 0 16,4 0-7-16,3-2 0 16,3-1 5-16,1-3 0 15,3-7-2-15,4-2 0 16,10 0-4-16,0-4 1 16,0-3-3-1,4 4 0-15,-4-4-1 16,-3 1 0-16,-4 2 0 0,0-3 0 0,-10 7 4 15,-8 9 0-15,-3 0 3 16,-10 6 0-16,-11 4 0 16,-4 8 1-16,-3 1 0 15,-1 3 1-15,1 3-1 16,-4 0 1-16,4-6 1 0,0 0 0 16,0 3 1-16,3-6 1 31,11-4 2-31,7-6 0 15,7 1-2-15,7-7 1 16,4 0-2-16,3-7 0 16,3-5-3-16,8-4 1 15,3 1-7 1,0-4 1-16,-3 6-5 16,-7 4 0-16,-1 2-1 15,-9 11 0-15,-5 2 0 16,-10 10 0-16,-7 2 5 0,-4 1 1 15,1 6 6-15,-1 0 1 16,0 0 2-16,4-3 1 16,4-6 0-16,3-3 0 0,7-4-1 15,0-3 1-15,7-3-4 16,0-3 1-16,0-3-2 16,3-6 1-16,8-1-4 15,0 1 1-15,3-3-5 31,-7 2 0-31,0 4-2 16,-7 3 1-16,-3 3-2 16,-8 3 0-16,-10 3 2 0,0 4 0 15,0 2 3-15,-4 1 0 16,0-1 2-16,-3 1 1 16,4 2 0-16,-1-2 1 0,4-1-1 15,3 1 0-15,4-4 0 16,0 1 0-16,4-1 0 15,3-6 0-15,3 1 0 16,-3-4 0-16,0 0 0 0,0 0 0 16,0 0 1-16,0 3 1 15,-3 3 0-15,-4 3 1 16,-4 10 0-16,0-3 1 16,-3 0 0-16,0 5 1 0,0 1-2 15,4-3 1-15,2-3-3 31,1 0 1-31,4-4-1 16,3-2 0-16,3-1-1 16,1-6 0-16,7 0 1 15,3-3 0-15,0 0 2 16,3 0 0-16,1-3 1 0,0 3 0 16,-4-3 1-16,0 3 0 15,0 0-1-15,0-6 0 16,-3-1-1-16,10-2 0 15,0-7-9-15,7 1 0 0,4-4-9 16,0 0 0-16</inkml:trace>
  <inkml:trace contextRef="#ctx0" brushRef="#br0" timeOffset="33196.8722">22211 3650 19 0,'-4'6'9'0,"8"0"1"15,-4-6 0-15,0 0-9 16,0 0 0-16,7-6 0 0,-4 3 0 15,5-7-3-15,-1 4 1 16,3-3-5-16,-3 2 1 16</inkml:trace>
  <inkml:trace contextRef="#ctx0" brushRef="#br0" timeOffset="33360.0705">22486 3574 28 0,'4'16'14'0,"3"-10"-12"0,-7-6 23 0,3 10-24 32,1-4 0-32,3 3 0 0,-4 1 1 15,8 2-5-15,-1-2 0 16,5-1-6-16,-5-3 1 16</inkml:trace>
  <inkml:trace contextRef="#ctx0" brushRef="#br0" timeOffset="33782.9973">23142 3192 29 0,'-24'0'14'0,"-5"0"-8"0,26 0 21 0,-15 3-27 16,4 0 1-16,-14 13 1 16,3-7 1-16,-10 13-3 15,3-6 0-15,7 9 1 16,4-9 1-16,7 6-1 16,4-7 0-16,6 7-1 0,0-6 1 15,15 3 0-15,0-4 1 16,3 1 0-16,0-3 1 0,0 9 0 15,-3-4 1-15,-8 7-1 16,-3-6 1-16,-7 6-1 16,4-3 0-16,-19 3-2 15,8-6 1-15,-7 6-3 16,3-6 1-16,1 0-6 16,3-3 1-1,3-13-8-15,4 0 1 16,14-22-3-16,-3 3 0 15</inkml:trace>
  <inkml:trace contextRef="#ctx0" brushRef="#br0" timeOffset="34087.3331">23160 3386 31 0,'-11'22'15'0,"4"6"-8"16,7-24 28-16,-3 8-33 15,3-2 1-15,0 8 2 16,0-2 0-16,3-7-7 15,1 1 1-15,6-4 4 0,-3 0 0 16,11-12-1-16,-4 0 0 16,7 3-2-16,-3 0 1 0,3-1-1 15,-7 1 1-15,4 6-1 16,-4 1 0-16,-3 2 0 16,-4 0 1-16,-4 0-1 31,-3 1 0-31,0-4 1 15,0 3 0-15,0-3-4 16,0 0 0-16,4-15-4 0,3-1 1 16,0-6-6-16,3-12 1 15,15-10-4-15,7-21 1 16</inkml:trace>
  <inkml:trace contextRef="#ctx0" brushRef="#br0" timeOffset="34484.5651">23640 2885 22 0,'24'-26'11'0,"-10"17"-2"16,-14 9 18-16,4 3-23 15,0 7 0-15,-4 2 2 16,0 13 1-16,-4 13-8 16,-3 12 0-16,-7 6 6 15,-4 4 0-15,-3-4-1 0,0 1 0 16,0-1-2-16,7-12 1 31,3-9-2-31,4-7 0 16,3-9 0-16,8-10 1 0,6-9-2 15,8-6 1-15,0-3-1 16,-1-4 1-16,1 0-1 16,0 4 1-16,-4 0-2 15,0 2 1-15,-3 7 0 16,-1 4 0-16,-6-1 0 16,-4 6 0-16,0 0 0 0,-4 4 1 15,1 0 0-15,-4-1 0 16,-1 1 0-16,-2-1 0 15,-1-2 0-15,4-1 1 0,0-3-4 16,4-3 1-16,3-3-5 16,3-3 0-16,8-6-5 15,-1-1 0-15,8-2-5 16,7-1 0-16</inkml:trace>
  <inkml:trace contextRef="#ctx0" brushRef="#br0" timeOffset="34851.9666">23925 3324 31 0,'-3'0'15'0,"-39"34"-3"0,31-21 24 15,0 2-32 1,1 4 0-16,6-3 0 16,4-4 1-16,0-5-7 15,7-4 0-15,4-3 4 16,-1-3 1-16,5-4-3 0,-5 1 1 15,4 6-1-15,4 0 1 16,3 6-1-16,-7 1 0 16,-3 2 0-16,-4 0 0 0,-4 4 0 15,-6 6 1-15,-4 3 0 16,-4 3 1-16,1 6 0 16,-12-3 1-16,1 4-1 31,-3 5 0-31,-8-2-1 15,0-1 1-15,0-5-2 16,8-4 0-16,2-10-5 0,5-2 0 16,6-13-5-16,8-16 0 15,6-12-6-15,15-16 0 16</inkml:trace>
  <inkml:trace contextRef="#ctx0" brushRef="#br0" timeOffset="35084.6988">24119 3402 28 0,'-3'25'14'0,"3"6"-5"16,-4-24 17-16,-3 5-23 16,-3 7 1-16,-4 0 6 15,-1-3 0-15,5-1-11 16,-1-2 1 0,8-10 6-16,-1-9 1 15,8-1-3-15,3-8 1 16,7 2-3-16,4-3 0 0,-1 1-4 15,1-1 0-15,3 0-5 16,0-2 0-16,0 2-8 16,1 0 0-16,2 1-1 15,4 2 0-15</inkml:trace>
  <inkml:trace contextRef="#ctx0" brushRef="#br0" timeOffset="35401.6809">24373 3330 24 0,'-7'6'12'0,"-17"0"-6"0,17 1 21 16,-4 2-23-16,-3 4 1 15,0-1 5-15,3 4 1 16,1-4-13-16,3 1 1 0,3-1 8 16,1-2 0-16,3-4-2 15,3-3 0-15,4 0-3 16,4-3 0-16,3-6-1 16,0-3 0-16,0-4 0 15,4-3 0-15,-1 1-1 0,-3-1 0 31,1 4 0-31,-5 2 0 16,1 1 0-16,-4 3 0 0,0 2 0 16,-7 4 0-16,0 4 0 15,0-1 0-15,0 3 0 16,0 0 0-16,0 0-3 16,0 1 0-16,0-4-8 15,3 0 1-15,1-3-6 0,-1 0 0 16</inkml:trace>
  <inkml:trace contextRef="#ctx0" brushRef="#br0" timeOffset="35620.8623">24624 3217 39 0,'-7'34'19'0,"-28"32"-19"0,24-50 30 0,0 12-29 31,-3 7 1-31,0 12 0 16,0 6 0-16,0 7-3 15,3 2 1-15,1-8-2 16,-1-7 0-16,1-3-8 0,3-10 1 0,3-9-3 16,-3-12 0-16</inkml:trace>
  <inkml:trace contextRef="#ctx0" brushRef="#br0" timeOffset="35821.0243">24666 3352 45 0,'11'0'22'0,"3"3"-23"15,-11 3 46-15,-3 4-43 16,-3 2 1-16,-1 1 1 16,-3 2 1-1,-7 1-6-15,0 0 0 16,-4 9 3-16,-6-6 0 0,-1-1-5 15,7-2 0-15,4-6-6 16,4-10 0-16,13-7-8 16,8-8 1-16</inkml:trace>
  <inkml:trace contextRef="#ctx0" brushRef="#br0" timeOffset="36184.7138">24885 2957 46 0,'14'9'23'0,"-7"19"-21"0,-3-21 39 16,-4 11-37-16,-4 11 0 0,-3 5 4 16,-4 7 0-16,1 0-9 31,3-7 0-31,0-3 6 16,0-2 1-16,3-4-2 15,1-10 1-15,3-8-3 16,3-7 0-16,4 0-1 0,4-10 0 15,3-2-1-15,4-1 1 16,-1 4-1-16,1 6 0 0,3 0-1 16,-3 6 1-16,-4 9 0 15,0-2 0-15,-4-1 0 16,-2 4 1-16,-5 2-1 16,-6 7 1-16,-5 3-1 15,-2-3 1-15,-1 0-1 16,-3 3 0-16,0 0-10 0,0-3 1 15,3-6-11-15,4-13 0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40:28.50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18182 9244 39 0,'-10'3'19'0,"6"-3"-11"0,4 0 20 16,7-3-25-16,4-13 0 15,3-6 0-15,7-12 1 16,7 2-5-16,7-2 0 16,-3-4 1-16,11 1 0 0,-12 5-7 0,-2 1 0 15,-8 3-5-15,-21 3 1 16,-4 6-3-16,-10 3 0 31,0 10 4-15,21-3 10-1,-53 49 3-15,14 1 1 0,4 9 5 16,3 10 1-16,4 3 3 16,4 2 0-16,3-2-6 15,3-3 0-15,4-4-3 16,3-3 0-16,4-9-1 15,4-3 0-15,3-6-5 16,4-10 0-16,3-16-8 16,3-3 1-16,4-6-5 0,4-9 1 15</inkml:trace>
  <inkml:trace contextRef="#ctx0" brushRef="#br0" timeOffset="316.4443">18598 9213 28 0,'8'-29'14'0,"34"1"-2"16,-28 19 20-16,0-7-30 15,4-3 1-15,3 0-1 16,4-3 1 0,3-3-4-16,0 0 0 15,0 3-2-15,-7 0 1 16,-6 4-5-16,-8 2 0 16,-7 0-2-16,-11 10 0 0,-3 6 1 15,-7 13 0-15,-4 5 7 16,-3 11 0-16,-4 11 7 15,0 10 0-15,1 10 2 16,2 3 1-16,8-4 0 16,7-5 0-16,7-4-3 15,11-6 1-15,6-10-4 16,8-6 1-16,3-9-5 0,0-6 1 16,4-10-9-16,3-9 0 15,4-7-4-15,-1-6 0 16</inkml:trace>
  <inkml:trace contextRef="#ctx0" brushRef="#br0" timeOffset="585.2568">18983 8990 28 0,'3'-9'14'16,"57"-4"-5"-16,-38 10 19 0,6 0-26 31,4 3 1-31,-1 3 3 16,1 3 1-16,0 7-7 0,0 5 0 0,-4 14 6 15,0 2 1-15,-7 7-1 16,-7 6 0-16,-7 3-1 16,-7 0 0-16,-7 1-2 15,-3-1 1-15,-4-3-2 16,0-3 1-16,-8-7-2 16,-2 10 1-16,-8-12-8 15,0-4 0-15,-7-12-9 0,4-9 0 31,10-17-4-31,-6-12 1 16</inkml:trace>
  <inkml:trace contextRef="#ctx0" brushRef="#br0" timeOffset="743.8351">19173 9476 39 0,'8'22'19'0,"20"12"-16"0,-21-24 33 0,0-1-35 15,0 4 1-15,3 2 0 16,-2-2 1-16,2 3-5 15,-3-4 1-15,0-2-4 16,0-1 1-16,0-3-9 16,-7-6 1-16,4-6-1 15,3-3 0-15</inkml:trace>
  <inkml:trace contextRef="#ctx0" brushRef="#br0" timeOffset="886.6135">19159 9357 44 0,'-3'-3'22'0,"-1"18"-26"0,11-11 47 15,4-1-43-15,7 0 0 16,-1 0-1-16,1-3 0 16,3-3-7-16,4-7 0 15,3 1-5-15,4 0 0 16</inkml:trace>
  <inkml:trace contextRef="#ctx0" brushRef="#br0" timeOffset="1054.5516">19509 9213 43 0,'0'15'21'0,"28"-18"-22"0,-11 0 37 0,12-3-35 16,2-4 0-16,-2-2 0 0,6-7 1 15,-3 0-7-15,-4 3 1 16,0-2-4-16,-3-1 1 16,-4 0-6-16,-7 0 1 15</inkml:trace>
  <inkml:trace contextRef="#ctx0" brushRef="#br0" timeOffset="1388.9697">19847 8921 29 0,'-10'-6'14'0,"6"15"-5"16,4 1 23-16,0 2-27 15,-3 10 0-15,3 16 3 16,-4 15 0-16,-6 16-10 16,-5 6 1-16,-2 10 7 15,-4-4 0-15,-4 4-2 16,0-7 0-16,1-5-2 0,-8-11 0 15,4-12-6-15,3-12 0 0,4-16-6 16,0-16 0-16,3-6-4 16,0-22 0-16,1-9 0 15,2-10 1-15,8-3 10 16,4 7 0-16,3 2 10 16,7 7 0-16,7 3 8 0,7 9 0 15,11 10 0-15,3 3 1 31,4 6-5-31,-4 3 1 16,-3 4-6-16,0-1 1 16,-4 4-6-16,-7-7 1 15,-3 0-11-15,-4 4 1 16,-3-1-12-16,3 0 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40:41.25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19484 3408 30 0,'0'0'15'0,"35"3"-9"0,-14-3 15 0,4 3-20 16,0 1 0-16,3 2 1 16,0 0 0-16,-7 4-3 15,-7-1 1-15,-6 10 1 16,-16 6 1-16,-6 6-1 0,-14 4 1 16,-4-1-1-16,1-6 1 15,2 1-1 1,8-4 1-16,4-6-1 15,6-1 0-15,4-2-1 16,3 0 1-16,4-1-1 16,4 4 0-16,3 0 0 15,0-3 0-15,0 6 1 16,-3 3 0-16,-1 6 1 16,-3-3 0-16,-3 4 0 15,-1 5 0-15,-3 4 0 0,4-6 1 16,-1-4-1-16,0-6 0 15,4-9-2-15,4-7 0 0,0-15-5 16,10-7 0-16,7-5-8 16,4-11 1-16,3-5-2 15,0-13 0-15</inkml:trace>
  <inkml:trace contextRef="#ctx0" brushRef="#br0" timeOffset="398.0873">19971 3414 26 0,'-11'13'13'0,"-10"28"-6"0,10-19 23 0,-3 9-28 16,0 19 0-16,0-3 2 15,-4 3 1-15,-6-6-6 16,3-6 0-16,3-3 4 16,7-7 0-16,1-6-2 15,3-10 1-15,10-9-1 0,4-3 1 16,4-12-2-16,3-7 0 15,4-6 0-15,3-6 0 16,4 2 0-16,-1-2 0 16,4 6-2-16,1 3 1 15,-8 13 2-15,-7 5 0 0,-4 11 1 32,-6 5 0-32,-4 10 0 15,-7 10 1-15,-4-1 0 16,-3-3 1-16,-3 0-2 15,3-3 0-15,-4-3-1 0,4 0 0 16,3-6-1-16,4-7 1 16,4-2-1-16,3-4 0 15,7-6-4-15,7-4 0 0,3-2-5 16,5-13 0-16,2-3-6 16,4-6 0-16</inkml:trace>
  <inkml:trace contextRef="#ctx0" brushRef="#br0" timeOffset="549.8307">20207 3609 36 0,'-14'47'18'0,"-35"6"-20"0,38-37 29 16,0 3-27-16,1 0 0 15,3-1 0-15,0 1 0 16,3-6 0-16,4-4 0 31,4-3-4-31,6-12 1 0,4-6-7 16,4-10 1-16</inkml:trace>
  <inkml:trace contextRef="#ctx0" brushRef="#br0" timeOffset="813.9212">20415 3277 24 0,'25'-44'12'0,"-7"28"2"16,-15 19 14-16,-3 10-25 0,0 2 0 16,-3 14 3-16,-4 11 1 15,-4 20-7-15,-3 21 0 0,0 10 5 16,-4 3 0-16,-3-6-1 15,-4 6 1-15,1-3-2 16,-5-9 1-16,8-10-2 16,0-13 0-16,0-12 0 15,-4-15 0-15,4-10-1 32,0-13 1-32,3-12-2 0,8-13 1 15,-1-6-8-15,11-9 0 16,14-3-10-16,14 2 1 15</inkml:trace>
  <inkml:trace contextRef="#ctx0" brushRef="#br0" timeOffset="1424.2878">20856 3333 37 0,'-14'3'18'0,"14"-6"-12"0,0 3 19 15,7 0-25-15,4 0 1 16,-1 0-1-16,1 3 1 0,0 0-1 15,-4 4 0 1,0 2 1-16,-4 3 1 16,-3 4-1-16,-10 3 1 15,-8 12-1-15,-7 7 0 0,1 0-1 16,2-1 1-16,1 1-2 16,4-10 1-16,6 0-1 15,4-3 1-15,3 0 0 16,8 1 0-16,3 2 0 15,4-3 0-15,3-3 1 16,-4-3 1-16,-3 3 0 16,0 0 0-16,-7 6 0 15,-3-6 0-15,-1 0 0 0,-3-4 0 16,4-2-1-16,-4-3 1 16,3-1-7-16,4-6 0 15,0-6-9 1,11-6 1-16</inkml:trace>
  <inkml:trace contextRef="#ctx0" brushRef="#br0" timeOffset="1602.4581">21043 3468 46 0,'11'-6'23'0,"13"2"-22"0,-13 1 35 15,3-3-36-15,4 0 0 0,7-1 0 16,6 1 1-16,8 0-3 15,0 0 0-15,0 2-6 16,-4 1 0-16,-3 6-5 16,-1 1 0-16</inkml:trace>
  <inkml:trace contextRef="#ctx0" brushRef="#br0" timeOffset="2041.397">21061 3634 44 0,'-14'6'22'0,"14"-15"-28"15,0 9 39-15,3-3-33 16,4-4 0-16,4 1 0 16,3-3 0-16,4-1 0 15,-1 1 0-15,4-4 0 16,4-2 0-16,-4 8-5 15,-3 4 1-15,-7 0-1 0,-4 6 0 16,-14 7-1-16,-1 2 1 0,-2 4 0 16,-4 3 1-16,-4 6 6 15,1 0 0-15,-1 0 2 16,0 6 0-16,4-2 0 16,4-7 1-16,-1-4-1 15,4-2 0-15,3 0-2 16,1-4 0-1,3 1-1-15,0-4 0 16,0 1-1-16,0 2 1 16,0-2-1-16,3-4 1 15,1 0-2-15,-1-3 0 0,4-3-3 16,1 0 0-16,-1-3-5 16,3 0 1-16,1-3-4 15,-1-4 1-15</inkml:trace>
  <inkml:trace contextRef="#ctx0" brushRef="#br0" timeOffset="2375.3984">21428 3195 30 0,'-21'13'15'0,"-1"56"-12"16,12-54 27-16,-8 17-28 15,1 15 1-15,-8 12 1 16,-3 10 1-16,3 10-6 31,4-17 0-31,3-2 4 16,4-7 0-16,3-6-2 0,4-9 1 15,4-7-2 1,3-9 1-16,0-6-3 0,7-10 0 16,7-9-6-16,0-3 1 15,4-19-5-15,-1-16 0 16</inkml:trace>
  <inkml:trace contextRef="#ctx0" brushRef="#br0" timeOffset="2524.0147">21463 3226 48 0,'4'7'24'0,"-4"49"-26"0,0-50 45 0,0 4-42 16,0 2 1-16,0 4-1 15,0 3 1-15,3 3-8 16,4 0 1-16,4 0-9 16,6 3 0-16</inkml:trace>
  <inkml:trace contextRef="#ctx0" brushRef="#br0" timeOffset="3074.4796">21706 4017 36 0,'-10'-4'18'0,"10"-33"-13"16,3 18 20-16,8-6-24 16,14-16 0-16,10-22 1 15,7-12 0-15,4-3-3 16,0-1 1-16,7-2 1 15,-7 9 0-15,0 9 0 16,-8 16 0-16,-2 12 0 16,-8 14 1-16,-3 5 0 15,-8 16 1-15,-3 12 0 16,-3 7 0-16,-8 9-1 0,-3 4 1 16,-3 15-1-16,-8 3 0 15,-3 6-2-15,-3-2 1 0,-1 2-6 16,-3 1 0-16,3-13-10 15,1-7 1-15</inkml:trace>
  <inkml:trace contextRef="#ctx0" brushRef="#br0" timeOffset="3235.4959">21957 3640 41 0,'0'-15'20'0,"10"5"-20"0,-2 7 27 16,2-3-27-16,4-4 0 15,4-5 1-15,7-10 1 0,6 3-6 16,8-3 0-16,3-4-7 16,15 1 0-16</inkml:trace>
  <inkml:trace contextRef="#ctx0" brushRef="#br0" timeOffset="4255.8769">22588 3167 39 0,'-24'41'19'0,"-26"24"-20"0,40-55 30 0,-4 2-28 16,-1 1 0-16,5-1 0 15,3-2 1-15,3-4-2 16,8-6 0-16,6-3 1 16,8-3 1-16,0-10-2 31,3-6 1-31,0-3 0 15,4 3 0-15,-1-3-1 0,1 3 0 16,-4 3 0-16,0 3 0 16,-3 7 0-16,-4 3 1 15,-3 3 0-15,-4 6 0 0,-7 3 0 16,-4 7 1-16,-6 2-2 16,-4 7 1-16,-4 0-2 15,-3-3 0-15,3-3-1 16,-3-1 0-16,7-5-1 15,7-4 0-15,3 0 0 0,4-6 1 16,4-9 1-16,3 3 1 16,0-1-1-16,4-2 1 15,3 3 0-15,0 3 1 16,0-1 0 0,4-2 0-16,-1 3-1 15,-3 0 0-15,-3-3-4 16,-4 9 1-16,-4 3-2 15,-6 3 1-15,-8 1-1 16,-3 2 0-16,-3 1 0 16,-5-1 1-16,1 1 3 15,0-4 1-15,3 1 2 0,4-4 1 16,7-3 0-16,4-3 1 16,3 0-1-16,3-3 1 15,4 0-1-15,4-3 0 16,3-4-2-16,4-2 1 15,-1 2-2-15,1 1 1 0,-4 0-4 16,-3 5 0-16,-4 4-1 16,-4 4 1-16,-6 2-1 15,-1 0 1-15,-6 0 0 16,-1 4 0-16,-3 2 4 0,0 1 1 31,0 3 0-31,3-1 1 16,0 4 0-16,1 0 0 15,-4 0 0-15,3 3 0 16,1 6-2-16,-1 3 1 0,4-3-2 16,3 1 0-16,1 2 0 15,3-9 0-15,0-6 0 16,3-4 1-16,4 1-1 16,-3-10 1-16,3-3-1 15,0-10 0-15,0 1 0 16,0-7 0-16,0-6-1 15,0 0 1-15,-3 0-1 0,-1 7 1 0,-3 2 0 16,-3 4 0-16,-4 12 1 16,-4 0 0-16,-6 7 2 15,-8 8 0-15,0 4 1 16,1 3 1-16,-1 4 1 16,0-1 0-16,8 0-1 15,6-3 1-15,7 3-2 31,8-6 0-31,10-6-3 16,18-3 1-16,0-10-2 16,6-6 1-16,5-4-9 15,6-5 1-15,4 2-9 0,7-2 0 16</inkml:trace>
  <inkml:trace contextRef="#ctx0" brushRef="#br0" timeOffset="4842.4488">22941 3399 40 0,'14'0'20'0,"36"-10"-19"16,-29 4 26-16,7-3-27 15,4-1 1 1,7-2 0-16,-1-4 0 16,5-6-1-16,-4 0 0 15,6-6 0-15,1 9 1 16,-3 0-4-16,-5 7 1 0,-2 2-3 15,-12 7 0-15,-10 3 0 16,-6 7 0-16,-12-1 1 16,-10 6 0-16,-7 4 4 15,-7 0 0-15,-1 6 4 16,-6 3 0-16,-4 3 0 16,0 0 0-16,1 7 0 15,-1 2 0-15,0 1-2 0,7-4 1 16,8-5-4-16,6-7 1 15,11-4-10-15,10-18 1 16,11 0-2-16,4-18 0 0</inkml:trace>
  <inkml:trace contextRef="#ctx0" brushRef="#br0" timeOffset="5016.4124">23280 3433 34 0,'-18'32'17'0,"-3"8"-22"16,14-27 31-16,0 9-26 31,-4 12 1-31,1-5-1 16,-1 5 1-16,1 1-2 0,3-1 1 15,-1-3-6 1,5-9 0-16,-1-3-3 0,8-6 0 16</inkml:trace>
  <inkml:trace contextRef="#ctx0" brushRef="#br0" timeOffset="5156.9533">23223 3656 26 0,'14'-44'13'0,"4"6"-8"0,-11 26 21 0,4 2-25 16,-1-2 0-16,4 3 0 16,4-4 0-16,-4 10-2 0,4-3 1 31,3 2-3-31,-3 8 0 16,-11-1-7-16,-4 9 1 0</inkml:trace>
  <inkml:trace contextRef="#ctx0" brushRef="#br0" timeOffset="5494.9479">23107 3872 26 0,'-14'13'13'0,"14"-23"-13"16,3 1 19-16,4-7-19 16,0 7 1-16,4-4 0 15,7 1 0-15,3-1-1 16,7 1 1-16,0-1 1 15,1 4 0-15,-5 3 1 0,-3 2 0 0,-3 8 0 16,-7-1 1-16,-4 9 0 16,-7 7 1-16,-7-3 0 15,-4-1 0-15,-3 7 0 16,-4 3 0-16,1-3-1 16,3 0 1-16,-1-6-3 0,5 0 1 15,6-4-2 1,4-5 1-1,7-7-2-15,7-7 1 16,4-2-6-16,7-4 0 0,14-2-8 16,3-1 1-16,7-12-4 15,1-10 0-15</inkml:trace>
  <inkml:trace contextRef="#ctx0" brushRef="#br0" timeOffset="5759.7836">23922 3280 48 0,'-50'3'24'0,"47"25"-33"16,3-25 46-16,3 0-37 31,1 0 1-31,7 4 0 15,-1-1 0-15,11 0-1 16,11-3 0-16,7 1-4 0,3-8 1 16,1 1-9-16,-5 0 0 15,1-6-1-15,-4-1 0 16</inkml:trace>
  <inkml:trace contextRef="#ctx0" brushRef="#br0" timeOffset="5943.2767">24282 3157 41 0,'-32'22'20'0,"-24"47"-22"0,31-47 41 15,-18 10-37-15,-6 12 0 16,-7 18 1-16,-4 10 1 16,-4 7-5-16,11-4 0 31,0-6 3-31,7-6 0 0,4-7-2 0,10-6 1 16,11-9-6-16,7-10 0 0,11-12-7 31,10-9 1-31,3-10-3 15,8-13 1-15</inkml:trace>
  <inkml:trace contextRef="#ctx0" brushRef="#br0" timeOffset="6472.8255">23830 3512 37 0,'21'-32'18'0,"18"17"-21"0,-28 8 35 16,10-2-32-16,14 3 1 15,0-1 0-15,4 1 0 16,0 3-2-16,-7 3 1 15,-4 0 1-15,-7 3 0 0,-3 3 0 16,-4 1 0-16,-7 5-1 16,-7 7 1-16,-11 6 0 31,-10 3 0-31,-7 4-1 16,-4 2 1-16,0-6-1 0,8-6 0 15,3 0 0-15,7 0 0 16,10-3-1-16,11 0 1 15,4-3-1-15,3 6 1 0,3-4-1 16,8 1 1-16,-4-3 0 16,0 0 1-16,-6-1-1 15,-1 4 1-15,-7-3-1 16,-4-1 1-16,-6 4-2 16,-8-3 0-16,-3-4-2 0,-4 1 0 15,1-4-2-15,-8-5 0 16,0-11-2-16,4-5 1 15,7-4 0-15,3-3 1 16,8-6 2-16,6 3 1 0,5 0 4 16,-5 7 1-16,1 2 2 31,-1 7 0-31,4 3 3 16,-7 3 0-16,4-7-1 15,-4 7 1-15,3 3-2 16,4 1 0-16,4-1-2 0,3 0 0 15,11-9-8-15,6-7 1 16,8-3-11-16,7-9 0 16</inkml:trace>
  <inkml:trace contextRef="#ctx0" brushRef="#br0" timeOffset="6994.0601">24747 3220 35 0,'-7'-9'17'0,"18"6"-11"16,-11 3 20-16,14-7-25 0,-3 4 1 31,17-9 0-31,-7-1 0 15,21-9-3-15,-10 6 1 0,35-9 0 16,-18 7 0-16,11-11-6 16,-14 7 0-16,0 7-6 15,-11 2 1-15</inkml:trace>
  <inkml:trace contextRef="#ctx0" brushRef="#br0" timeOffset="7194.127">24857 3154 30 0,'-50'32'15'0,"29"37"-10"0,18-54 23 16,-15 23-27-16,4-7 1 15,-18 35 0-15,7-16 1 16,-6 22-4 0,6-12 1-16,-7 3 1 15,8-13 1-15,6 3-5 16,4-12 0-16,10-7-8 15,1-5 1-15</inkml:trace>
  <inkml:trace contextRef="#ctx0" brushRef="#br0" timeOffset="7428.7854">24585 3631 42 0,'4'-13'21'0,"24"7"-16"0,-21 3 34 0,11 0-37 16,-4 0 1-16,10-4 2 15,-2 1 0-15,2 3-6 16,-3 0 0-16,8-3 3 16,-8-1 1-16,7-2-2 0,-7 6 1 15,4-4-2-15,-8 4 1 16,1-3-4-16,-4 3 1 31,4-3-9-31,0 3 1 16,-8 3-6-16,-3 0 0 0</inkml:trace>
  <inkml:trace contextRef="#ctx0" brushRef="#br0" timeOffset="21117.8171">22091 9112 22 0,'-4'0'11'0,"4"3"-6"0,0 1 11 16,4 2-14-16,3 0 0 16,0-3 3-16,4 3 0 15,3 1-6-15,0-1 0 0,4-3 3 16,-1-3 1-16,1 3-1 15,-1-3 0-15,-2 0-2 16,-1 7 1-16,-4 2 0 16,-3 4 0-16,-7 2-1 15,-3 10 1-15,-4 7-1 16,-7 2 1-16,-4-6-1 0,0-6 0 16,1-3 0-16,3 0 0 15,-1-3-1-15,5-4 1 31,3-2 0-31,7-1 0 16,3-3 0-16,4-3 0 0,4-3 0 16,-4-3 1-16,4 0-1 15,-1 3 0-15,1 0 0 16,-1 3 0-16,-3-3 0 16,-7 0 0-16,0 7-1 0,-3-1 1 15,-1 3 0-15,-3 4 0 16,0-1 0-16,0 1 0 15,0-1 0-15,0 1 0 0,4-1-1 16,-1-2 1-16,1-1 0 16,3 1 0-16,0-1 0 15,3-3 0-15,1 1 0 32,-1-1 1-32,1-3-1 15,-1 0 1-15,4 0 0 16,-3 0 0-16,3 1 0 0,-4-4 0 15,4 3 0-15,0-3 1 16,0 0-3-16,1 0 0 16,-1-3-4-16,3-4 0 15,4-2-6-15,11-4 1 16</inkml:trace>
  <inkml:trace contextRef="#ctx0" brushRef="#br0" timeOffset="21468.0556">22553 9150 27 0,'-7'6'13'0,"14"13"-8"15,-3-13 19-15,-1 4-23 0,4-1 1 0,0 4 0 32,0-1 1-32,4 7-4 15,-1-7 1-15,-2 1 1 16,2 0 1-16,-6 2-1 15,-1 1 1-15,-3 3-1 16,-3 0 0-16,-1-4 0 16,1-2 0-16,-4 2 0 0,-1 1 0 15,5 0-1-15,-1-4 0 16,1 4 0-16,-1 0 0 16,1-1 0-16,-1-2 0 15,4-4 0-15,0 1 1 0,0-4-3 16,0 3 0-16,-3-5-3 15,3-4 0-15,-4-4-6 16,1-5 1-16</inkml:trace>
  <inkml:trace contextRef="#ctx0" brushRef="#br0" timeOffset="21684.8237">22560 9238 23 0,'4'-19'11'0,"-4"22"-1"0,0 0 14 15,0 10-21-15,0 2 1 16,-4 14 1-16,-3 2 0 0,-7 10-6 16,-4 9 0-1,1 0 4-15,-4 10 1 0,-1 5-2 16,1 1 0-16,4 0-3 16,2-13 0-16,8-5-6 15,4-11 0-15,6-5-5 16,8-11 1-16</inkml:trace>
  <inkml:trace contextRef="#ctx0" brushRef="#br0" timeOffset="21869.3472">22927 9216 27 0,'-11'12'13'0,"-31"7"-8"16,32-13 18-16,-5 10-23 15,1 9 0-15,-3 3 0 32,-1-6 0-32,0 3-3 15,4-3 0-15,0 0-5 16,7-3 0-16</inkml:trace>
  <inkml:trace contextRef="#ctx0" brushRef="#br0" timeOffset="22031.7491">22842 9398 17 0,'22'-22'8'0,"30"-7"-2"15,-37 23 8-15,2-3-13 0,1-1 1 16,3 1-1-16,4 0 1 16,-1-1-3-16,-2 1 0 15,-1-1 2-15,-4 4 0 32,1 0-6-32,-7 6 0 0,-4 9-1 15,0 7 0-15</inkml:trace>
  <inkml:trace contextRef="#ctx0" brushRef="#br0" timeOffset="22281.7578">22885 9463 17 0,'-46'7'8'0,"42"-10"-5"15,4 3 13-15,0 0-15 16,7-4 0-16,7 4 2 0,4 0 0 16,0 4-4-16,3 2 1 0,0 0 3 15,4 4 1-15,-8 2 0 16,1 1 0-16,-4 5-1 15,0-2 1-15,-7 0-1 16,-3 6 0-16,-4-3-1 16,0 3 0-16,-7-1-1 31,0-2 0-31,0-3-5 0,-4 0 0 16,1-7-7-16,2-3 1 15</inkml:trace>
  <inkml:trace contextRef="#ctx0" brushRef="#br0" timeOffset="22441.7457">22976 9526 27 0,'-10'13'13'0,"-8"6"-6"15,8-13 16-15,-4 3-22 16,-4 4 1-16,0 6-1 16,-3 6 1-16,0 3-3 15,0 0 1-15,3 3-2 16,4-5 0-16,3-5-7 15,4-5 0-15</inkml:trace>
  <inkml:trace contextRef="#ctx0" brushRef="#br0" timeOffset="22632.5404">23142 9454 30 0,'7'-6'15'0,"22"-7"-12"0,-19 7 21 16,1-3-24-16,3-1 1 15,3-2 0-15,5-4 0 16,2-3-1-16,1 0 0 16,7-3-3-16,3 4 0 15,0-4-6-15,-6-4 0 0</inkml:trace>
  <inkml:trace contextRef="#ctx0" brushRef="#br0" timeOffset="22803.3455">23541 9015 23 0,'-21'16'11'0,"7"31"-5"16,7-25 13-16,-11 15-18 16,-3 14 0-16,-7 5 0 15,3-3 0-15,0 4-1 16,4-4 0-16,0 0 0 0,3 1 1 31,4-1-5-31,7-9 1 0,3-3-5 16,1-10 0-16</inkml:trace>
  <inkml:trace contextRef="#ctx0" brushRef="#br0" timeOffset="23050.349">23297 9460 21 0,'-14'0'10'0,"-7"16"-1"0,14-10 14 15,0 4-18-15,0 2 0 0,0 4 3 16,3 0 0-16,4-4-10 15,4-2 1-15,3-4 6 16,4-3 1-16,3-3-3 16,0-3 1-16,3-7-3 15,5-5 1-15,6-4-6 16,0 0 0-16,4 0-8 0,0-3 1 31,3-3-3-31,4-9 1 16</inkml:trace>
  <inkml:trace contextRef="#ctx0" brushRef="#br0" timeOffset="23503.8684">23689 9159 22 0,'4'10'11'0,"-11"40"-6"0,3-28 17 0,0 9-19 15,-3 1 1-15,-7 5 1 16,0 4 1-16,0 0-8 16,0-1 1-16,3-5 4 15,1 9 1-15,3-13-3 0,0-3 1 16,3-6-1-16,1-12 0 15,3-4 0-15,3-12 0 16,4-4-1-16,0-5 1 16,7-10-1-1,-3-7 1-15,3-2-1 16,-3-1 0-16,-1 1 0 16,4 2 0-16,0 4-1 15,1 3 0-15,-5 6 0 16,4 7 0-16,-3 5 0 15,-1 11 1-15,-3 2 0 0,-3 6 1 16,-8 4 0-16,-3 9 0 16,-3 3 0-16,-1 4 1 15,1-1 1-15,-1-3 0 0,4 4-2 16,0-4 1-16,0 0-1 16,0-3 1-16,3 0-1 15,1-9 0-15,3 3-1 16,0-10 0-16,3-2 1 15,4-4 0-15,0 0-1 16,1-6 1-16,-1 0-2 16,0-4 1-16,0 1-7 0,0 3 1 15,0 0-8-15,3 0 1 16</inkml:trace>
  <inkml:trace contextRef="#ctx0" brushRef="#br0" timeOffset="23853.1682">24077 9178 24 0,'4'22'12'0,"-19"25"-4"0,12-31 10 16,-4 6-15-16,-4 9 0 15,-3-6 1-15,-3 7 0 16,-1-1-6 0,0 3 0-16,4 1 4 0,0-7 0 15,-4 7-2-15,8-7 1 16,-1-3-1-16,4-6 0 15,0 0-3-15,4-7 1 16,3-6-5-16,0-6 1 0,3-9-4 16,1-7 1-16</inkml:trace>
  <inkml:trace contextRef="#ctx0" brushRef="#br0" timeOffset="47520.7899">24098 9150 18 0,'-10'3'9'0,"17"-22"-7"0,-4 13 14 0,4 3-15 16,4-3 1-16,7 2 1 15,-1 1 1-15,1 0-5 16,-1 0 1-16,5 3 3 16,2-3 0-16,1 3-1 15,3 3 0-15,0 3 0 0,1 1 1 16,-5 14-1-16,1 8 1 16,-4 8-1-16,-3 13 0 15,-8 1 0-15,1 2 1 16,-7 0-1-16,-4-3 0 15,0 1-1-15,-4 8 0 16,-3-5 0 0,3-1 0-16,-3-9-3 15,0 0 0-15,-3-10-4 16,3 1 0-16,0-10-5 16,0-3 0-16</inkml:trace>
  <inkml:trace contextRef="#ctx0" brushRef="#br0" timeOffset="48019.1097">24225 9426 27 0,'0'-10'13'0,"7"-15"-8"15,-3 19 19-15,3 0-23 16,3 0 0-16,1-1 0 0,3 1 1 15,4 0-3-15,-1 3 1 0,5-1 0 16,-1-2 1-16,-4 0-4 16,-2 3 0-16,-5 3-3 31,-3 6 0-31,-7 3-2 16,-3 7 0-16,-8 0 1 15,-7 3 0-15,-3 3 4 16,0 3 0-16,0 3 4 15,0-3 1-15,3 3 2 0,4-3 1 16,3-3 0-16,4-6 0 16,7-7-1-16,4-2 1 15,3-7-2-15,4 0 1 16,3-4-2-16,0-2 1 16,0-3-1-16,0-1 1 0,-3-2 0 15,-1-1 0-15,-3 1-1 16,-3-4 1-16,-4 7-1 15,-4-1 1-15,-3 4-1 16,-3 3 0-16,-5 3-1 16,1 3 1-16,0 3-2 15,0 0 1 1,0 1-3-16,3-4 0 16,4 0-10-16,7 6 1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41:38.10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14584 5983 24 0,'0'0'12'0,"-14"31"-6"15,10-25 13-15,-3 4-16 16,-7 2 1-16,-7 1 0 0,-4 6 1 31,-3 6-7-31,-4 6 1 16,-7-3 3-16,1 13 1 15,-8 6-3-15,0 3 1 16,0-6-5-16,11-6 0 16,7-10-6-16,17-6 1 0</inkml:trace>
  <inkml:trace contextRef="#ctx0" brushRef="#br0" timeOffset="179.2487">14383 6262 24 0,'21'-16'12'0,"-14"29"-3"16,-7-7 15-16,0 19-21 15,-4 13 0-15,-3 9 1 0,0 9 1 16,-3-6-7-16,-1 0 1 16,1 4 4-16,3-7 0 0,3-6-3 15,0-10 0-15,8-9-8 16,7 0 0-16,6-10-3 16,4-12 1-16</inkml:trace>
  <inkml:trace contextRef="#ctx0" brushRef="#br0" timeOffset="550.9911">14870 6133 22 0,'-7'7'11'0,"-15"2"-7"0,15-6 15 0,0 0-15 15,4-3 1-15,-1 0 2 16,4 0 0-16,0 0-9 15,11-9 0-15,-1-1 6 16,1 4 1-16,3-3-3 0,0 2 1 16,4-2-2-16,3 6 0 15,4-3-1-15,-4 2 1 16,0 1-1-16,0 6 0 31,-3-3 0-31,-4 0 0 16,-3-3 0-16,-4 3 1 0,-4 7-1 15,-3 2 1-15,-3 0 0 16,-4 7 0-16,-4 0 0 16,0 3 1-16,1-4-4 15,-1 4 0-15,-3-6-6 16,3-1 1-16,-3 1-5 16,4 6 0-16</inkml:trace>
  <inkml:trace contextRef="#ctx0" brushRef="#br0" timeOffset="864.0792">14873 6325 20 0,'-3'-4'10'0,"6"-18"-3"0,-3 16 11 0,4 3-15 16,-1-3 1-16,1-1 0 16,-1 1 1-16,4-3-7 15,0-1 1-15,0-5 3 0,4-1 1 32,3 0-6-32,0 1 0 15,-3 2-4-15,-1 1 0 16,-3-4-2-16,-7 7 0 15,0-1-2 1,-14-28 11-16,18 73-1 16,-15-29 1-16,-3 10 5 15,0 3 0-15,-4 9 2 16,4 16 0-16,-3 6-4 16,-1 3 1-16,-3 4-2 15,3-4 0-15,1-6-2 16,2-3 0-16,5-3-6 0,10-10 1 15,3-9-2-15,1-6 0 16</inkml:trace>
  <inkml:trace contextRef="#ctx0" brushRef="#br0" timeOffset="1128.897">14863 6519 16 0,'10'-22'8'0,"1"3"-3"0,-4 13 11 0,3-4-15 31,1 1 0-31,7 0 1 15,-4 2 0-15,0 4-2 0,0 0 0 16,-4 6 3-16,-6 0 0 16,-4 7 0-16,-7 2 1 15,-4 10 0-15,-3 0 1 16,0 3 0-16,0 4 0 16,-4-7 0-16,8-7 0 0,-4-2-2 15,10-1 1-15,1-5-2 16,3-7 1-16,7-10-4 15,7-9 1-15,3-9-6 16,12-10 0-16,-1-2-7 16,0-7 0-16</inkml:trace>
  <inkml:trace contextRef="#ctx0" brushRef="#br0" timeOffset="1664.7376">15311 6111 23 0,'0'-3'11'0,"3"0"-2"0,-3 3 10 0,7 0-18 31,0 0 1-31,0 3 0 16,7 0 1-16,0 4-4 16,1-1 0-16,-1 0 3 15,-4 4 0-15,-3-1-1 16,-3 3 0-16,-4 4 0 0,-7 0 0 16,-7-4-1-16,-4 4 1 15,-3 3 0-15,0-3 0 16,3-7 0-16,4-9 0 0,7 0 0 15,3 0 1-15,4 0-1 16,11 0 0-16,0-3-1 16,3 0 1-16,0 0-1 15,3-1 0-15,-2 4-2 16,-5 0 1-16,-3 4-1 31,0-1 0-31,-10 3-1 0,-1 10 1 16,-10 2-1-16,-4 1 1 15,-3 3 1-15,0 3 0 16,0 0 2-16,3 0 0 0,4-6 0 16,4-3 1-16,10-4-1 15,7 1 1-15,0 3 0 16,7-4 1-16,0 1-1 16,4-1 0-16,-4 1 0 15,-4 12 1-15,-3-6 0 16,-3-4 0-16,-8 7 0 15,-6-3 0-15,-1 3-1 0,-3-3 0 16,0-3 0-16,-4-4 0 16,-3-2-7-16,-4-4 1 0,4-6-9 15,0-6 1-15,3-7-2 16,4-3 1-16</inkml:trace>
  <inkml:trace contextRef="#ctx0" brushRef="#br0" timeOffset="1801.3461">15169 6588 33 0,'22'12'16'0,"-8"29"-16"15,-7-34 31-15,3 5-30 32,1 4 1-32,3-1 0 15,4 1 1-15,3-3-5 0,4-7 0 16,3-6-4-16,0-6 0 16,4-4-5-16,7-9 0 15</inkml:trace>
  <inkml:trace contextRef="#ctx0" brushRef="#br0" timeOffset="2151.6072">15836 6096 34 0,'-17'9'17'0,"17"-15"-17"0,0 6 29 16,7 3-29-16,0 0 0 15,0 0 0-15,3 3 1 16,1 1-1-1,3 2 0-15,-3 1 0 16,-4 2 0-16,-4 4 1 16,-10 3 0-16,-3 2 1 15,-8 17 1-15,-7 6 0 16,-7-3 1-16,4 9 0 16,4-6 0-16,6 0-1 0,4-7 1 15,3-2-2-15,4-4 1 16,7-3-2-16,4-2 0 15,10-4-1-15,0-7 0 16,4-5-5-16,3-4 1 16,0-6-8-16,4-6 0 0,-4-1-3 15,10-15 1-15</inkml:trace>
  <inkml:trace contextRef="#ctx0" brushRef="#br0" timeOffset="2818.7047">16143 6020 29 0,'-10'13'14'0,"6"3"-6"15,4-16 24-15,-4 12-31 16,-3 4 0-16,0 6 1 16,0 6 1-16,-3 0-4 15,3-3 0-15,0 3 2 16,0 1 1-16,0 2-1 15,-1-9 0-15,5-3-1 16,3-10 0-16,0-9-1 0,11-12 1 16,3-4-2-16,-4 3 1 0,15-18-1 15,0 3 1-15,-1 3-1 32,5 3 1-32,-1 9 0 15,-4 1 0-15,-6 2 1 16,-4 4 0-16,0 6 1 15,-10 6 0-15,-4 4 1 16,-7-1 1-16,0 4-1 0,0-1 0 16,0-2 0-16,7-1 0 15,0-3-2-15,7 1 1 16,3-4-1-16,1-3 1 16,-1 0-3-16,8 0 1 15,-4 0-4-15,0 0 1 0,0 0-2 16,-7 3 0-16,-7 3 0 15,-3 0 0-15,-8 1 2 16,-6 12 0-16,-8-1 5 16,4 1 0-1,0 6 2-15,3 0 1 16,4-6 0-16,3 3 1 16,4 0-1-16,4 0 1 15,-1-3-2-15,8-4 0 0,6 4 0 16,8-6 0-16,0-1-1 15,-4 1 1-15,3 3 0 16,-6 6 0-16,-4-10-1 16,-7 4 1-16,-4-1-1 15,-10-5 0-15,-3 2-5 16,-1-2 1-16,-3-1-6 0,-4-2 0 16,1-4-7-16,-1-10 1 15</inkml:trace>
  <inkml:trace contextRef="#ctx0" brushRef="#br0" timeOffset="2952.1493">16122 6412 28 0,'14'16'14'0,"11"25"-5"16,-18-26 18-16,0 4-25 31,3 6 0-15,19 13-5-1,2-7 0-15,5 1-6 0,6-7 0 16</inkml:trace>
  <inkml:trace contextRef="#ctx0" brushRef="#br0" timeOffset="3432.9503">16612 6745 47 0,'-14'-22'23'0,"7"-19"-22"16,11 19 39-16,-1-16-39 15,4-12 0-15,0-19 0 16,7-3 0-16,4-3-2 16,7-4 0-16,14 1 1 15,3 9 1-15,0 6-2 16,4 7 1-16,0 12 0 16,0 10 0-16,-11 15 1 15,-3 19 0-15,-7 12 0 0,-4 16 1 0,-7 7 0 31,-4 12 0-31,-6 9-1 16,-1 20 1-16,-3 2-1 0,-3 4 0 16,-8-10-1-16,-3-6 0 15,-7-7-5-15,-4-5 0 16,1-14-5-16,-5-11 1 0,-2-11-2 16,2-15 0-16,5-9 1 15,3-16 0-15,3-12 8 16,7-4 0-16,4-9 7 15,7 9 1-15,7 1 4 16,8 5 0-16,2 7-1 16,4 7 1-1,4 2-4-15,7 3 1 16,3 1-10-16,0-1 1 16,4 4-13-16,0 9 1 15</inkml:trace>
  <inkml:trace contextRef="#ctx0" brushRef="#br0" timeOffset="4000.8177">17699 6256 31 0,'-7'-4'15'0,"0"-2"-5"15,3 6 13-15,-3 0-22 16,-3 6 0-16,-5-2 2 16,-2-1 0-16,3-3-4 15,0 0 0-15,3 6 2 16,8 3 1-16,3 1-2 15,7 2 0-15,0 4 0 0,3 3 0 16,1 6 1-16,-4 0 0 16,0 0 1-16,-4 3 1 15,-3 0 1 1,-3 1 0-16,-4-1-1 16,-7-3 1-16,-7 0-1 15,-8-3 0-15,-2-6-2 16,-5-4 1-16,1-2-5 15,7-4 0-15,3-3-5 16,15-9 0-16,17-7-7 0,10-9 1 16</inkml:trace>
  <inkml:trace contextRef="#ctx0" brushRef="#br0" timeOffset="4302.1052">17752 6293 23 0,'10'-9'11'0,"-13"59"3"0,-1-34 10 0,-3 12-20 16,0 3 1-16,0 4 4 15,0-1 0-15,0-2-12 16,7-11 1-16,4-2 7 16,3-12 0-16,3-11-3 15,4-11 1-15,4-4-2 16,0-3 0-16,3-3-1 16,0-3 1-16,4 9-1 0,-4 0 0 15,-7 7 0-15,-7 5 1 16,-7 10-1-16,-4 10 0 15,-3-1 0-15,0 7 1 16,0 0-1-16,0-3 1 16,0-4-6-1,4-5 0-15,3-4-6 16,7-3 0-16,10-7-4 16,4-5 1-16</inkml:trace>
  <inkml:trace contextRef="#ctx0" brushRef="#br0" timeOffset="4588.0266">18105 6350 25 0,'3'18'12'0,"-28"23"-5"0,18-25 18 0,-3 0-23 16,-4 2 1-16,0 1 1 15,6-9 0-15,5-1-6 16,3-9 1-16,11-6 3 16,6-4 0-16,8-5-2 31,0-7 1-31,-1 0-1 15,1-3 0-15,0 3-1 16,-4 6 1-16,-4 7 1 0,-2-1 0 16,-5 13 0-16,-3 0 0 15,-7 7 0-15,-3 6 1 16,-1 2 0-16,-3 1 0 16,0-3-4-16,3 0 1 15,1-7-6-15,3 0 1 16,3-6-6-16,5-3 0 15</inkml:trace>
  <inkml:trace contextRef="#ctx0" brushRef="#br0" timeOffset="4998.1402">18404 6274 25 0,'7'0'12'0,"-3"22"-5"0,-4-12 17 0,0 5-22 15,-4 7 1-15,1 10 1 16,-4 2 0-16,0 1-5 15,0 2 0-15,-4 1 3 16,1-4 0-16,-1-5-1 0,0-4 1 16,1-3-2-16,3-7 0 15,3-5-3-15,4-7 1 16,0-3-1-16,7-16 1 16,0-12-1-16,4-6 1 15,0-7-1-15,3 6 1 16,0-6 3-16,3 10 0 0,5 3 0 15,2 9 1-15,-3 10 0 16,-3 2 0-16,0 11 1 16,-1 2 1-16,-6 3-1 15,-4 10 0-15,-7 6-1 16,-7 6 1 0,-11 4-1-16,1-1 1 15,-5 1-1-15,5-7 0 0,-1-3-1 16,1-3 0-16,2-9-6 15,5-4 0-15,6-9-8 16,4-3 1-16,0-9-1 16,0-26 0-16</inkml:trace>
  <inkml:trace contextRef="#ctx0" brushRef="#br0" timeOffset="5221.5222">18814 5948 27 0,'7'-6'13'0,"3"25"-7"0,-6-16 25 0,-1 6-27 16,-3 10 0-16,-3 0 1 16,-1 6 1-16,-3 6-8 31,-3 7 1-31,-4 3 5 16,-1 6 0-16,1 0-3 15,0 9 1-15,-3-12-6 16,6 0 1-16,4-9-8 15,3-4 0-15,8-9-2 0,3-10 0 16</inkml:trace>
  <inkml:trace contextRef="#ctx0" brushRef="#br0" timeOffset="5470.7693">18831 6412 29 0,'14'-18'14'0,"11"-4"-13"16,-18 9 26-16,4-6-26 15,-1 4 1-15,4-1 1 0,1-3 1 16,-1 3-5-16,-7 1 1 31,-4-1 2-31,-6 7 1 16,-4 5-1-16,-11 8 1 15,4-1 0-15,-4 12 1 16,-3 7 0-16,3 10 1 16,4 2-1-16,4 1 1 15,3-7-1-15,3 0 1 0,8-3-5 16,6-6 0-16,11-6-16 15,8-10 1-15</inkml:trace>
  <inkml:trace contextRef="#ctx0" brushRef="#br0" timeOffset="7237.6731">19533 5895 20 0,'-17'22'10'0,"10"22"3"0,3-29-5 0,1 7-8 16,-5-3 1-16,-2 3 0 15,-1 3 1-15,-3 3-2 16,0 1 0-16,-4-7 1 16,11-4 0-16,0-5-1 15,4-10 1-15,6-9-1 16,8-13 1-16,7-6-1 15,10-10 0-15,14-12-1 16,4-3 1-16,0-9 1 16,0 15 1-16,-7 6 0 0,-4 10 1 15,-7 9 0-15,0 3 0 16,-7 16 0-16,-3 10 1 0,-4 6-2 16,-7 9 1-16,-3 3-2 15,-8 3 1-15,1 4-1 16,-11 2 1-16,-1-8-3 31,-6-4 0-31,0-3-4 16,-4-7 1-16,1-2-2 15,3-7 0-15,3 0-1 0,0-6 1 16,8 0 1-16,6-3 0 16,4-3 4-16,7 0 0 15,4-10 2-15,-1 7 0 16,5-1 1-16,-1 4 0 15,0 0 0-15,3 2 1 0,-3 1-2 16,-3 6 1-16,-7-3-1 16,-1 10 1-16,-10 2 0 15,-4 1 0-15,-3-4-1 16,-3 1 0-16,-4-1 0 16,-4-3 1-16,0 1 0 0,4-1 0 15,3-3-1-15,4 0 1 16,7-3 0-16,4 0 0 0,10 0 0 15,3-3 1-15,4 3-2 32,4-3 0-32,3 0 0 15,4 3 0-15,0 0-1 16,-4 0 1-16,0 0-3 16,-3 3 0-16,-4 3-4 15,-7 4 1-15,-4-1-2 16,-10 4 1-16,-7 2-1 0,-11 1 0 15,-3 0 3-15,-11-4 1 16,4 1 4-16,3-4 1 0,4-3 2 16,7 4 0-16,3-7 1 15,4 0 0-15,4-3-1 16,6 0 1-16,4-6-3 16,7 0 1-16,14-4-2 15,4 1 0-15,3-4-2 16,1 4 1-1,-1-1-3-15,-4 4 1 16,1 3-1-16,-7 3 0 16,-4 3 0-16,-7 3 0 15,-4 4 1-15,-3 2 0 16,-3-2 2-16,-4 9 1 0,-4 9 1 16,1 6 1-16,-1 1-1 15,-3 6 1-15,0-1-1 16,3-2 1-16,1-7-1 15,3 1 0-15,3-4-2 16,8-3 1-16,3-12-1 0,3-1 1 16,1-9-1-16,3-6 1 15,0-6-2-15,0-4 1 16,0-6-1-16,-3-3 1 16,-4 4-1-16,-4-1 1 0,-6 6-1 15,-8 4 0-15,-6 6 0 16,-15 12 1-16,-3 4 1 31,-1 9 0-31,1 9 1 16,0-3 0-16,3-6 2 15,7 0 0-15,4-3 1 0,11 0 0 16,3-1-1-16,10-5 1 16,8 0-2-16,10-7 0 15,18-3-2-15,10-6 1 16,4-3-4-16,0-7 0 0,3 4-9 15,8-7 0-15,-1-9-3 16,8-3 0-16</inkml:trace>
  <inkml:trace contextRef="#ctx0" brushRef="#br0" timeOffset="7512.0055">20302 6023 39 0,'-24'-12'19'0,"66"-13"-20"0,-28 15 33 0,4 7-32 16,6-3 0-16,8 0 1 31,7-1 0-31,-4-2-1 0,15-3 1 0,3 2-3 31,0-2 1-31,-8-1-6 16,-6 4 1-16,-7-4-6 15,-14 13 1-15</inkml:trace>
  <inkml:trace contextRef="#ctx0" brushRef="#br0" timeOffset="7672.41">20549 5923 25 0,'-53'44'12'0,"8"38"-2"0,34-67 17 0,-3 13-25 15,0 7 1 1,3 6 0-16,-3 6 1 16,0 6-5-16,0 4 0 15,0-1 1-15,3-6 1 16,4-3-10-16,4-9 1 0,-1-1-3 16,-3-18 1-1</inkml:trace>
  <inkml:trace contextRef="#ctx0" brushRef="#br0" timeOffset="7837.0754">20306 6365 33 0,'-7'-15'16'0,"39"21"-12"0,-25-6 29 15,3 0-32-15,4-3 0 16,8 3 1-16,6-13 0 0,7-2-3 16,7 2 0-16,11-6-5 15,7 0 1-15,7 1-6 16,0-4 0-16</inkml:trace>
  <inkml:trace contextRef="#ctx0" brushRef="#br0" timeOffset="8051.7304">21276 5785 42 0,'-21'3'21'0,"28"-3"-24"0,-4 3 36 16,4 1-33-16,8-1 0 31,-1 3 0-31,3-3 1 16,1 0-1-16,0 4 0 0,3-1-5 15,-4-3 1-15,-2 0-6 16,-5 3 1-16,-13 13-3 16,-4-3 1-16</inkml:trace>
  <inkml:trace contextRef="#ctx0" brushRef="#br0" timeOffset="8337.1619">21128 6086 25 0,'-50'32'12'0,"-6"21"-3"0,45-41 22 16,1 1-28-16,-4-1 0 16,3-2 1-16,1-1 1 15,6-2-6 1,4-7 0-16,7-7 4 16,7-5 1-16,7-7-2 15,8-3 0-15,2 3-1 0,22 4 1 16,4-4-1-16,3 0 0 15,-7 3 0-15,-4 4 0 16,-7 5-1-16,-3 1 0 0,-4 0 1 16,-3 6 0-16,-11 3 0 15,-3 3 0-15,-4 1-2 16,-7-4 1-16,-3 3-5 16,-8 3 1-16,-3 4-5 15,-4 3 0-15,-3-1-6 16,-7-2 1-16</inkml:trace>
  <inkml:trace contextRef="#ctx0" brushRef="#br0" timeOffset="8721.8769">21213 6208 20 0,'-25'-3'10'0,"28"0"-3"0,4-3 12 31,4 0-18-31,3-1 1 0,4-2 2 16,3 3 0-16,0-1-5 15,4 1 1-15,3 0 2 16,-3 0 0-16,-4 3-1 15,-3 3 1-15,-8 0-1 16,-3 6 0-16,-10 3 0 16,-8 1 0-16,-10 5-1 0,-14 1 1 15,-1 0 0-15,1-4 0 16,7 4 0-16,3 3 1 16,7-4-1-16,4-2 0 0,7 3-1 31,4-4 1-31,3 1-1 0,7 2 1 0,10 1-1 31,-2 3 1-31,-1-3 0 16,0-1 0-16,0 4 1 15,-4 3 0-15,-6 3 0 0,0 0 0 16,-12 0-1-16,-2 3 1 16,-4-9-2-16,0-3 0 15,3-4-5-15,4 1 0 16,0-4-7-16,3-2 0 15,8-14-1-15,7-5 0 0</inkml:trace>
  <inkml:trace contextRef="#ctx0" brushRef="#br0" timeOffset="9087.39">21269 6481 21 0,'-25'13'10'0,"-31"-4"-6"0,45-6 19 16,-3 4-21-16,0 2 1 15,0 0 0-15,0 1 1 31,0 2-6-31,3-5 1 16,4-1 2-16,4 0 1 16,6-3-3-16,4-3 0 0,4-3-3 15,6-3 0-15,15 0-4 16,3-10 1-16,4 3-1 16,0-8 0-16,3-1 3 15,-6 0 1-15,-5 0 5 16,-6 0 1-16,-4 3 5 15,-7 10 0-15,-3 2 2 0,-11 10 0 16,-4 10-1-16,-13-1 0 16,-11 17 0-1,3-1 0-15,11-3-3 16,7-3 1-16,7-3-1 16,7 0 0-16,3-4-5 15,8-5 0-15,3-10-14 31,7-3 0-31</inkml:trace>
  <inkml:trace contextRef="#ctx0" brushRef="#br0" timeOffset="9815.4497">21950 5973 31 0,'-25'7'15'0,"29"21"-5"16,3-25 14-16,7 3-23 15,0-3 0-15,4 0 1 0,-1-3 0 16,4 4-3-16,4-4 1 16,0-4 1-16,-4 1 0 15,-3 3-2-15,-4 0 0 0,-4 3-2 16,-10 7 1-16,-7 2-1 16,-7-2 1-16,-4 6-1 15,-6 2 1-15,-8 4 2 16,-3 0 0-16,-1-3 2 15,1-3 1-15,11-4-2 16,6-2 1-16,7-1 0 0,8-6 0 16,10 0-1-16,7-3 0 15,7 0-1-15,-3-3 0 16,3 3-1-16,-3 0 1 16,-1 6 0-16,-3 4 0 15,-7 2 1 1,-3 10 0-16,-4 3 0 15,-4 7 1-15,-6 5 1 16,-4-5 0-16,-4-4-1 16,0 0 1-16,-3-6-1 15,0 0 0-15,7-6-1 16,3-7 0-16,8-6-4 16,6-6 0-16,8-6-7 0,10-10 1 15,11-9-4-15,3-4 0 0</inkml:trace>
  <inkml:trace contextRef="#ctx0" brushRef="#br0" timeOffset="10364.4086">22574 5907 35 0,'-10'7'17'0,"-47"21"-18"15,40-16 29-15,-8 4-27 16,-17 3 0-1,3 3 0-15,0 0 1 16,7 0-3-16,4-3 0 16,10-7 1-16,4-2 1 15,11-7-2-15,6 0 1 0,11-6 0 16,18-4 0-16,3-5 0 16,8 3 1-16,-4-4-1 15,3 0 0-15,-10 1 1 16,-4 2 1-16,0 4-2 0,-3 0 1 15,-8 3-2-15,-3 3 1 16,-3 0-2-16,-7 6 0 0,-8 3 0 16,-7 4 0-16,-6 0-1 15,-11-1 1-15,-8 4 1 16,-6 3 0-16,0-4 1 16,10 1 0-16,7-3 0 15,8-4 0-15,2-3 0 31,15 0 0-31,11 1 1 16,7-4 0-16,6 0 0 0,5 3 1 16,2-3 0-16,-6 1 1 15,-4-1 0-15,0 3 0 16,-3 0-1-16,-4 4 1 16,-3-4-1-16,-4 3 1 0,-4 1-1 15,-3-4 0-15,0 10-2 16,0-7 0-16,-3 7-6 15,-1-4 0-15,1 1-7 16,-1-10 1-16</inkml:trace>
  <inkml:trace contextRef="#ctx0" brushRef="#br0" timeOffset="11688.2825">22423 6111 14 0,'-4'-3'7'0,"8"3"5"0,-4-9 7 0,-4 2-15 32,1 4 1-32,-5 0 2 15,-2 6 0-15,-11 0-9 16,0 1 0-16,-1 5 6 0,1 4 0 16,4 2-3-16,-1-2 1 15,4 2-3-15,3-2 1 16,4 0-4-16,4-1 0 15,3-3-2-15,0 1 1 16,3-1-1-16,-3-2 1 0,4-4 1 16,-4 0 0-16,0-3 3 15,7 0 1-15,0-3 2 16,3-4 1-16,12 1 1 16,-1 0 1-16,3-4 0 15,5 4 1-15,2-3-2 16,1-1 0-16,3 1-1 15,-6 0 0-15,-1-4-2 16,4-3 0-16,-4 7 0 16,-3 3 0-16,-1 3-2 15,-6-4 1-15,-4 1-4 16,-3 6 0-16,-4 0-5 0,-7 0 0 16,-4 3-2-16,1 7 0 15</inkml:trace>
  <inkml:trace contextRef="#ctx0" brushRef="#br0" timeOffset="12171.7131">22341 6356 29 0,'4'-3'14'0,"-4"-4"-14"16,7 7 28-16,4-9-26 15,6 6 0-15,4-3 0 16,4-4 0-16,7 1-3 16,-7-1 1-16,-4 1 2 15,3-4 0-15,-2 1-4 0,-1-1 0 16,-4 1-4-16,1 2 1 16,-7 4-6-16,-1 0 1 15,-6 0-1 1,-1-1 1-16,-3 1 3 31,39-32 7-31,-85 82 1 16,36-34 0-16,-1 2 6 0,-7 1 0 15,-3 12 1-15,-4 0 0 16,-3 3-3-16,0 0 1 31,0 7-2-15,7-4 1-16,14-9-1 15,10-3 0-15,15-6-2 16,3 2 1-16,0-8-2 0,0-4 1 16,0 0-2-16,1-3 1 15,-1 0 0-15,0-3 0 16,0-7-8-16,4 1 1 0,0-1-5 16,-4-5 1-16</inkml:trace>
  <inkml:trace contextRef="#ctx0" brushRef="#br0" timeOffset="12389.4603">22955 6256 27 0,'-39'9'13'0,"50"-3"0"16,-7-6 17-16,3 3-28 15,10-3 1-15,1 7 0 16,3 2 0-16,4-3-4 15,-1-3 0-15,1-9 1 16,3 3 0-16,1-3-8 16,2-1 0-16,5-5-4 15,-5-1 1-15</inkml:trace>
  <inkml:trace contextRef="#ctx0" brushRef="#br0" timeOffset="12741.3657">23830 5870 26 0,'-18'3'13'0,"1"16"-7"16,10-13 20-16,-7 7-24 16,-4 9 0-16,0 6 0 15,-6 0 1-15,-8-3-4 16,-3 3 0-16,3 1 0 0,0-4 0 15,4-3-9-15,7 0 1 16</inkml:trace>
  <inkml:trace contextRef="#ctx0" brushRef="#br0" timeOffset="13005.6218">23647 6149 26 0,'-11'-3'13'0,"4"3"-6"15,11 0 15-15,-1 3-20 16,1 6 1-16,-1 7 1 16,-3 0 0-16,-3 12-5 15,-1 0 0 1,1 16 3-16,-1 0 0 15,1-6-1-15,3-1 0 16,3-2-5-16,1-7 0 0,6-9-7 16,4-7 1-16</inkml:trace>
  <inkml:trace contextRef="#ctx0" brushRef="#br0" timeOffset="13508.4111">24084 6002 27 0,'7'-22'13'0,"0"0"-6"0,-7 22 17 16,-7 3-23-16,-7 9 1 16,-11 7 2-16,1 3 0 15,-5-6-4 1,1-4 1-16,0 1 3 16,10-4 1-16,4 1-1 15,7-1 0-15,4 0-1 0,6 1 0 16,4-1-2-16,0 1 1 15,11-4-2-15,7 0 1 0,-1-3-1 16,-2 1 1-16,2-1-4 16,-3-3 0-16,-3 0-5 15,0 3 1-15,-8 3-5 16,-6 0 1-16,-8 1-1 31,-3-1 0-31,-3 0 6 0,-5 4 0 16,-2-1 6-16,-1 0 0 15,1 1 4-15,2-1 1 16,8-3 0-16,4 1 0 16,6 2-2-16,1 4 0 15,3-1-1-15,4 1 1 0,3 2-1 16,-4 1 1-16,-3 0-1 16,-3 3 0-16,-8-1 1 15,-3 8 0-15,-7-1-1 16,-3 0 1-16,2-3-2 15,-2-4 0-15,-1-5-4 16,1 0 0-16,2-4-5 16,5-6 0-16,-1-3-3 0,8-6 1 0</inkml:trace>
  <inkml:trace contextRef="#ctx0" brushRef="#br0" timeOffset="13666.13">23954 6406 23 0,'14'-9'11'0,"-4"18"-7"15,-13-9 19-15,3 0-20 16,-7 3 0-16,0 3 1 15,-4 4 1-15,-7-1-7 32,4 4 1-32,0-1 3 15,0 4 1-15,4-7-7 16,2-2 1-16,8-4-7 16,4-9 1-16</inkml:trace>
  <inkml:trace contextRef="#ctx0" brushRef="#br0" timeOffset="14006.6858">24395 6099 29 0,'17'9'14'0,"22"-12"-7"0,-28 0 20 16,-1 0-25-16,1 3 0 15,-8 3 2-15,-3 0 1 0,-3 3-5 16,-4 7 0-16,0-1 3 15,-4 7 1-15,-3 0-1 16,3-3 1-16,4-1-2 16,0 7 1-16,4 3-2 15,-1-3 0-15,4 3 0 16,0-3 1-16,0 0-1 16,0 0 0-16,0-3-1 0,0 3 1 15,-3 3 0-15,-1-9 0 16,1 3 0-16,-1-1 0 15,-3-5-5-15,-4 0 0 16,1-1-7-16,-4-6 1 0,3-3-5 16,1-9 0-16</inkml:trace>
  <inkml:trace contextRef="#ctx0" brushRef="#br0" timeOffset="14157.8503">24324 6299 29 0,'14'-31'14'0,"21"22"-2"0,-20 6 21 16,6-1-29-16,14-2 1 15,14 3 1-15,8 0 0 16,-4 3-8-16,7-3 0 0,7-4 3 16,7-5 1-16,18-1-10 15,6-2 0-15,-6 5-6 16,-14-9 0-16</inkml:trace>
  <inkml:trace contextRef="#ctx0" brushRef="#br0" timeOffset="15009.9517">10601 7729 17 0,'0'-9'8'0,"-7"9"-2"0,3 3 9 0,1 6-13 16,-4 10 1-16,0 3 2 16,0 10 0-16,0 2-6 15,3 4 1-15,1 9 4 16,3-3 1-16,0-4-2 16,3-2 1-16,4-13-2 15,4-3 1-15,-1-6-1 16,4-7 0-1,4-6 0-15,0-3 0 16,-1-3-5-16,5-3 0 16,6-7-5-16,-7 7 1 0,0-6-4 15,-7-1 0-15</inkml:trace>
  <inkml:trace contextRef="#ctx0" brushRef="#br0" timeOffset="15257.7038">10767 7943 22 0,'17'3'11'0,"1"0"-6"16,-7-3 16-16,3 3-19 15,0 6 1-15,3 4 1 16,5-1 1 0,6 17-4-1,0-4 0-15,-10 0 5 0,-8 3 0 16,-6 3-1-16,-8-2 1 16,-6-4-2-16,-8 0 1 0,-10-3-3 15,0-7 1-15,-4 4-2 16,4-9 0-16,-1-1-4 15,5 1 1-15,3-4-8 16,3 3 0-16,4 4-4 16,-4-1 0-16</inkml:trace>
  <inkml:trace contextRef="#ctx0" brushRef="#br0" timeOffset="16528.8304">11684 7874 17 0,'-18'-16'8'0,"1"19"1"16,10-3 5-16,0 0-13 0,-4 3 1 15,0 3 1-15,-3 1 1 16,-3 2-4-16,-1 1 0 15,4 2 3-15,7 4 0 16,3-1-2 0,8-2 1-16,3 0-1 15,4-1 0-15,-1 1 0 0,1-1 0 0,-1 4 1 16,1 9 0-16,-4-3 0 16,-4 0 1-16,-3 3 0 15,-3 6 1 1,-4-2-2-16,0-1 1 15,-7-3 0-15,-4-6 0 16,4-4-3-16,0-2 1 16,0-1-5-16,7-5 0 15,3-7-8-15,11-7 1 16,11-8-2-16,3-1 0 0</inkml:trace>
  <inkml:trace contextRef="#ctx0" brushRef="#br0" timeOffset="16679.2381">11790 8024 33 0,'-4'35'16'0,"-10"15"-20"0,11-38 32 16,-4 4-28-16,0 3 1 15,0 6 0-15,-1-6 0 16,5 0-5-16,-1-1 1 16,4-2-6-16,4-7 0 0</inkml:trace>
  <inkml:trace contextRef="#ctx0" brushRef="#br0" timeOffset="16840.1907">11786 7899 31 0,'0'-25'15'0,"0"12"-13"15,0 13 22-15,0 0-25 16,0 0 1 0,7 3-4-16,4 3 1 15,7-2-1-15,6 2 1 16,4 0-6-16,4 4 0 0</inkml:trace>
  <inkml:trace contextRef="#ctx0" brushRef="#br0" timeOffset="17196.2666">12132 7914 25 0,'-11'10'12'0,"-31"2"-6"16,32-2 20-16,-8 5-23 15,-3 4 1-15,0 0 2 16,-1 3 0-16,5 0-8 15,6-6 0-15,4-4 5 16,4 1 0-16,6-4-2 16,8-6 0-16,-1-3-1 15,8 3 0-15,3 4 0 16,0-1 0-16,0 3 0 16,-3 4 0-16,-4-1 0 15,-3 7 0-15,-4 3 1 16,-7 3 1-16,-4-3 0 0,-6-3 1 15,-8 0-1-15,-3 0 1 0,-4-1-1 16,-10 1 1-16,3 0-2 16,4-6 1-16,0-4-4 15,7-3 1-15,3-3-6 16,4-9 0-16,7-3-5 16,10-1 0-16,15-2-2 15,10-7 0-15</inkml:trace>
  <inkml:trace contextRef="#ctx0" brushRef="#br0" timeOffset="17524.5799">12203 8077 29 0,'7'10'14'0,"-4"15"-9"0,-3-13 26 15,-3 7-29-15,-4 3 1 16,-4 3 1 0,4-6 0-16,0-6-5 15,0-1 0-15,7-6 3 16,0-6 1-16,7-9-2 15,3-3 0-15,5-4-1 0,-1-3 1 16,3 3-1-16,1-2 0 16,0 5 0-16,-1-3 0 15,1 7 0-15,-8 3 0 0,1 6-1 16,-4 0 1-16,-3 6 0 16,-8 6 0-16,1 4 0 15,-4 3 1-15,-1 0 0 16,1 3 0-16,0-3-3 15,4-1 0-15,-1-2-4 16,4-7 1-16,7-5-5 16,0-8 0-16,4-2-3 15,3-13 0-15</inkml:trace>
  <inkml:trace contextRef="#ctx0" brushRef="#br0" timeOffset="17829.9223">12502 8099 29 0,'15'-9'14'0,"-8"6"-12"0,-7 9 27 16,0 7-27-16,-4 2 1 31,-3 4 2-31,-4 0 0 16,1 0-6-16,3-4 0 0,3-2 3 0,4-4 1 15,4 1-1-15,3-10 0 16,3-6-1-16,5-1 0 16,-1 1-1-16,3-3 1 15,-3 2-1-15,1 1 1 16,-1 3-1-1,0 3 0-15,-4 3-1 16,1 0 1-16,-4 3-1 16,-4 7 1-16,-3 0 0 15,-3 5 1-15,-1-2 0 16,-3-3 0-16,0-1-3 16,0 1 1-16,0-1-8 15,4-2 1-15,3-1-5 0,0-6 1 16</inkml:trace>
  <inkml:trace contextRef="#ctx0" brushRef="#br0" timeOffset="17995.5976">12682 8018 34 0,'-7'-19'17'0,"18"-3"-14"16,-8 16 29-16,4 0-31 16,1 2 1-16,2-5-1 15,4 0 1 1,0-4-3-16,4 1 1 15,3-4-4-15,0 0 0 16,0 0-7-16,-3 7 0 16</inkml:trace>
  <inkml:trace contextRef="#ctx0" brushRef="#br0" timeOffset="18493.0121">12869 7798 37 0,'-10'19'18'0,"-15"31"-17"16,18-37 28-16,-4 15-28 15,-3 13 1-15,-3 3 0 0,3 12 0 16,-1-2-3-16,1-7 1 16,7-10 0-16,4-9 0 15,3-6-5-15,7-6 0 16,18-41-6 0,-1-3 1-16,1-4 3 31,-4 7 0-31,-3 6 4 0,-4 7 0 0,-7 6 6 15,-4 9 1-15,-3 6 6 32,-3 10 0-32,-1 3-2 0,-3-3 0 0,4 0-4 15,-1-1 1-15,1-2-3 32,6-3 1-32,1-4-4 15,3-6 0-15,3-6-5 0,4-6 0 16,4-7-3-16,7-3 0 0,0 0-3 15,3-3 0-15,-4 4 4 16,-6 2 1-16,0 6 6 16,-8 4 1-16,-6 6 6 15,-8 3 0-15,-3 7 3 0,-3-1 0 16,-1 1-1-16,1 2 1 16,6-2-4-16,-3-4 0 15,3-3-2-15,1 3 0 16,3-3-2-16,7-9 0 15,4 0-6-15,3-4 0 16,3 1-6-16,8 3 0 16</inkml:trace>
  <inkml:trace contextRef="#ctx0" brushRef="#br0" timeOffset="18798.5222">13229 8181 27 0,'-7'19'13'0,"7"-7"-5"16,0-12 16-16,4-9-24 31,3-4 0-31,0 1 1 16,3-7 0-16,1-3-1 15,3 0 0-15,0 0 0 0,-3-3 1 16,-1 9-1-16,-3-2 1 0,-7 11-1 16,-3 10 0-16,-8 7 1 15,1 2 0-15,-1 7 1 16,1 6 1-1,-1 0 1-15,0 7 1 16,1 2 0-16,3-6 0 16,3-6-1-16,4-6 0 15,4-3-3-15,3-1 0 0,10-6-12 16,5 1 0-16,6-10-3 16,-7-7 0-16</inkml:trace>
  <inkml:trace contextRef="#ctx0" brushRef="#br0" timeOffset="19480.9571">14277 7842 23 0,'-25'7'11'0,"-7"18"-5"0,18-13 12 16,-7 7-15-16,-11 9 1 15,4 4 1-15,4 2 1 16,6-3-7-1,4 1 0-15,10-7 4 16,1-9 0-16,17-7-1 16,3-12 0-16,8-10-1 15,3-12 1-15,4-3-2 16,0 0 1-16,-4-1-1 16,-3 8 1-16,-4 2-1 15,-3 9 1-15,-8 10-2 0,-3 7 1 16,0 11 0-16,-7 14 1 15,-3 9 0-15,-4 6 0 16,-7 3 1-16,-8-9 0 0,-2-1 0 16,-4-2 1-16,-8 0 0 15,1-7 0-15,3 0-1 16,4-6 0-16,0-6-1 16,7-6 0-16,3-7-3 15,7-12 1-15,4-7-7 16,7-3 1-16,14-9-7 15,11-9 0 1</inkml:trace>
  <inkml:trace contextRef="#ctx0" brushRef="#br0" timeOffset="20078.5002">14570 7958 29 0,'-28'44'14'0,"-4"35"-6"0,25-64 17 0,-4 4-21 16,1 3 0-16,2-6 3 16,1-4 0-16,0-5-9 0,4-7 1 15,3 0 5-15,3-13 0 16,4-3-2-16,4-6 0 0,7-6-4 31,-1-3 1-31,12-1-5 16,2 7 0-16,8 3-4 15,3 0 1-15,1 0-5 16,-4 4 1-16,-8-1 4 16,-6 6 0-16,-4 4 7 15,-7 3 0-15,-3 6 5 0,-8 3 1 16,-6 6 5-16,-8 1 1 16,-6 8-1-16,-8 7 0 0,4 10-2 15,0-1 1-15,3 4-2 16,7-7 0-16,4-5-2 15,4-5 0-15,6-8-1 16,4-7 0-16,4-6-2 16,7-3 0-16,-1-9 0 15,4-10 0-15,1-7 0 16,-5 1 0-16,1 0-1 16,-4 12 1-16,0 1-1 15,-3 5 0 1,-4-2 0-16,0 5 0 15,-4 1-1-15,-3 9 1 0,0 7-1 16,0 2 1-16,0 7-1 16,4 0 1-16,-1 3-1 15,1-3 1-15,3-4 0 16,0-2 1-16,4-7-4 16,-1 4 0-16,4-7-5 15,0-6 0-15,4-4-6 0,0 1 0 16</inkml:trace>
  <inkml:trace contextRef="#ctx0" brushRef="#br0" timeOffset="20293.9141">15138 7855 29 0,'-18'0'14'0,"4"28"-7"16,10-19 19-16,-3 1-24 16,-3 9 0-16,-1 15 2 15,-3 7 0-15,0 9-5 16,0 3 1-16,-4-2 2 15,4-1 1 1,0 0-2-16,3 0 1 16,1-6-4-16,3-6 0 15,3-4-5-15,1-9 0 0,3-12-5 16,3-7 1-16</inkml:trace>
  <inkml:trace contextRef="#ctx0" brushRef="#br0" timeOffset="20496.3779">15039 8084 21 0,'11'-63'10'0,"13"16"-1"16,-17 41 12-16,0 3-17 16,4 3 1-16,-1 6 2 15,1 6 0-15,-4 10-8 0,-7 0 0 16,0 6 6-16,-3 1 1 16,-4-1-3-16,-4 3 1 15,0-2-2-15,1-1 1 0,-1-6-4 16,1-4 1-16,-1-8-6 31,4-7 1-31,7-12-9 16,4-10 1-16</inkml:trace>
  <inkml:trace contextRef="#ctx0" brushRef="#br0" timeOffset="20865.6735">15438 7676 34 0,'7'25'17'0,"-4"22"-12"0,-6-37 24 16,-1 8-26-16,1 7 1 0,-4 4 3 16,-8 5 0-16,5 7-9 15,-1 0 1-15,4-4 4 0,0-2 1 32,0-4-2-32,0-6 1 15,7-12-2-15,0-10 0 16,7-3-1-16,4-13 1 15,-1 1-1-15,1-10 1 16,3 3-1-16,4 0 0 0,-4 7 0 16,0 2 0-16,-4 1 0 15,4 6 1-15,-3 3 0 16,0 0 0-16,-4 6 1 16,-4 3 0-16,1 7-1 0,-4 3 1 15,-4 6-1-15,1-3 1 16,-1-3-2-16,1 3 1 15,-1-3-8-15,4-1 0 16,0 4-10-16,4 0 1 0</inkml:trace>
  <inkml:trace contextRef="#ctx0" brushRef="#br0" timeOffset="33069.3142">15342 9140 21 0,'-17'-3'10'0,"3"3"-2"0,17 0 11 16,4 10-13-16,4 12 0 0,6 6 2 15,1 16 1-15,-4-3-12 16,4-1 0-16,-4 1 9 31,7 0 1-31,-7-3-3 16,7-4 0-16,-3-6-2 16,0-6 1-16,3-3-3 0,-4-6 0 15,1-7-5 1,0-3 0-16,-1-6-4 15,-3-7 0-15,1-2-4 16,-5-10 1-16,1 3 2 0,-1 3 1 16,4 4 5-16,1 2 0 15,-1 4 6-15,0 6 0 16,3 6 5-16,-3 4 0 16,1 2 1-16,-1 1 1 15,-7-1-3-15,-4 1 1 16,-3 3 1-16,-10-1 0 0,-11-2-3 15,-1-1 1-15,-2-5-2 16,-5-1 1-16,5 0-2 16,-4 1 0-16,-1-4-2 15,5 0 0-15,2-3-2 16,5 0 1-16,3 0-8 16,10 3 0-16,8-3-6 0,10 0 0 15</inkml:trace>
  <inkml:trace contextRef="#ctx0" brushRef="#br0" timeOffset="33385.0257">16298 9429 29 0,'-10'-3'14'0,"-18"0"-4"0,20 3 15 16,-2 0-25-16,-4 6 1 15,-7 7 0-15,-4 5 0 16,-3 7-2-16,-4 0 0 15,4 13-4-15,0 0 0 16,-8 9-5-16,1 0 1 31</inkml:trace>
  <inkml:trace contextRef="#ctx0" brushRef="#br0" timeOffset="33547.019">15850 9849 27 0,'18'-12'13'0,"42"-13"-7"16,-46 15 20-16,0-6-26 15,4 1 1-15,3-1-1 16,4-9 1-16,3 6-1 16,0-3 0-16,0 7-3 0,1-1 0 15,-1 3-4-15,-7 4 0 16,-3 3-2-16,-11 6 0 16</inkml:trace>
  <inkml:trace contextRef="#ctx0" brushRef="#br0" timeOffset="33717.7776">16115 9843 26 0,'-32'59'13'0,"4"-5"-5"0,24-48 25 0,1 0-32 16,3 1 1-16,0-4 1 16,0 0 0-16,3-3-4 15,4 0 0-15,1 0 3 16,2-6 0 0,1-7 0-16,-1 1 1 15,4-7-4-15,-3 0 0 16,0-3-5-16,-1-6 1 0,-3-10-6 15,0 7 0-15</inkml:trace>
  <inkml:trace contextRef="#ctx0" brushRef="#br0" timeOffset="33892.0683">16182 9592 29 0,'-4'9'14'0,"1"1"-5"16,-1-4 19-16,1 4-27 0,-1 15 0 15,1 9 1-15,-4 7 0 16,0 9-3-16,0-6 1 15,0 6 0-15,-1-3 1 16,1-3-6-16,4-9 1 16,-1 2-7-16,1-2 1 15</inkml:trace>
  <inkml:trace contextRef="#ctx0" brushRef="#br0" timeOffset="34081.5479">15998 10062 21 0,'-3'-22'10'0,"21"0"-5"0,-8 16 10 0,1 0-14 16,6 0 0-16,5 3 0 15,-1-1 1-15,3 1-3 16,5 0 1-16,-1 0 0 16,0 3 1-16,-3 0-5 15,-11 0 0-15,-11 3-3 16,-6 3 0-16</inkml:trace>
  <inkml:trace contextRef="#ctx0" brushRef="#br0" timeOffset="34252.4919">16066 10156 26 0,'-39'26'13'0,"18"-17"-2"0,17-6 24 15,0 3-33-15,1-2 1 0,3-1 3 16,0-3 1-16,7-3-8 16,4-4 0-16,6-2 5 15,8-1 0-15,3-5-4 31,7-7 0-31,11-6-8 16,7 2 0-16,4 5-6 0,6-11 1 16</inkml:trace>
  <inkml:trace contextRef="#ctx0" brushRef="#br0" timeOffset="35070.8934">16813 9438 28 0,'-45'-3'14'0,"9"35"-7"0,26-23 18 16,-8 7-24-16,-3 2 1 16,3-2 0-16,1 3 0 15,2-6-3-15,5-4 1 16,-1-3 0-16,8 0 1 0,3-2-1 15,7-1 1-15,3-3-2 16,5-3 1-16,2-1 0 16,1 1 0-16,-1 0 0 31,1 3 0-31,-4 0 0 16,-3 3 0-16,-4 4 1 15,-7-1 0-15,-4 6 0 0,-3 7 1 16,0 0 0-16,0 0 0 15,0 0-1-15,4 0 1 16,-1-7-1-16,4 1 0 16,4-10 1-16,3 0 0 15,3-6-5-15,8-10 1 0,10-2-4 16,0-1 0-16,4-3-5 16,0-3 1-16,7 0-3 15,-1-3 1-15,-6 0 3 31,-32 25 9-31,28-28 1 16,-10 6 1 0,-7 12 6-16,-4 7 0 15,-11 6 2-15,-3 4 0 0,-4 2-5 16,1 7 1-16,-1-7-2 16,4 1 0-16,4-1-3 15,6-3 1-15,4 0-1 16,4-2 0-16,3-1-1 15,0-3 1-15,0-3-1 16,0-4 1-16,0-2-1 0,1 0 1 16,-1-1-1-16,0 4 1 15,-4 0-3-15,-3 2 1 16,-3 8-5-16,-4 2 0 16,-4 3-5-16,-3 1 0 15,0 5-1-15,-3 1 1 0</inkml:trace>
  <inkml:trace contextRef="#ctx0" brushRef="#br0" timeOffset="35738.0642">16866 9815 29 0,'-3'15'14'0,"-40"20"-12"0,33-26 30 16,-1 4-30-1,1-1 0-15,3 7 0 16,0-6 1-16,0-4-4 16,3 1 0-16,0-10 3 15,4-7 0-15,4-5-2 16,14-7 1-16,-1-3-1 0,12-6 1 16,-1-1-1-16,3-2 0 15,-2 3 0-15,6 3 0 16,-7 0 0-16,-3 3 0 15,-4 6 0-15,-3 4 0 16,-4 2 0-16,0 4 1 0,-3 9-1 16,-4 3 1-16,-4 10-1 31,-3 3 1-31,-3 9-3 16,-8 0 1-16,-7 4-1 15,-6-1 1-15,2-6-1 16,5-9 0-16,-1-10 0 0,4 0 0 31,14-15 2-31,4-4 0 16,-1 1 0-16,8-4 1 15,3 4-1-15,0 2 1 16,0 1-1-16,0-4 1 16,0 4-2-16,-7 6 1 15,0-4-1-15,0 7 0 16,-3 7-1-16,-4 5 0 15,-14 4-1-15,0 3 1 16,-7 12-1-16,-4-6 1 0,0-3 0 16,4-6 1-16,3-4-1 15,-3 1 1-15,11-4 0 16,3-2 1-16,7-4 0 16,3-3 0-16,8-3 0 15,6-1 0-15,-3-5-1 16,4 3 0-16,3-1-3 15,-3-2 0-15,-4 6-3 16,0 6 0-16</inkml:trace>
  <inkml:trace contextRef="#ctx0" brushRef="#br0" timeOffset="36117.8184">16976 10012 20 0,'-43'16'10'0,"-13"18"-5"0,38-27 17 16,1 2-18-16,-1 0 1 15,4 1 1-15,3-4 1 0,4 0-10 16,4 1 1-16,6-4 5 31,4-3 1-31,11-3-3 16,7-4 0-16,3-2-1 15,4-4 1-15,3 1-2 0,-7-4 1 16,-3 4-5-16,-1 2 1 16,-6-2-3-16,-4 5 0 15,-3 1-3-15,-4 0 1 16,-7 6 0-16,0 0 0 15,0-3 6-15,-7 3 0 0,-4 0 4 16,1 6 1-16,-4 3 3 16,-4 4 0-16,-3 3 1 15,0 3 0-15,3-1-1 16,-7-2 0-16,4 0-1 16,-4 9 1-16,4-3-2 0,7-7 1 15,0 1-2-15,7-3 0 16,0-10-5-16,14-3 1 15,4-10-6-15,3 4 0 0,3-6-1 16,4-4 0-16</inkml:trace>
  <inkml:trace contextRef="#ctx0" brushRef="#br0" timeOffset="36246.6101">17032 10050 27 0,'14'-3'13'0,"-10"12"-9"16,-8-6 26-16,1 7-28 15,-4 2 0-15,-4 4 0 31,0 0 1-31,1 9-6 16,3-3 1-16,3 3-7 16,8-3 0-16</inkml:trace>
  <inkml:trace contextRef="#ctx0" brushRef="#br0" timeOffset="37535.1857">17357 9388 31 0,'-4'16'15'0,"46"-13"-10"0,-31 0 20 16,3-3-24-16,7 6 1 16,-3-2-1-16,3-1 1 15,0 0-3-15,0-3 1 16,-3 3 1-16,-4 3 0 15,-3 4 0-15,-4 5 0 16,-7 4 0-16,-7 0 0 0,-4 3-1 16,-3 0 1-16,0-6-1 15,0-7 0-15,3 0 0 16,1 4 1-16,6-7-2 16,4-3 0-16,0 7 1 15,7-7 0-15,4-3 0 0,3 0 0 31,4-3 0-31,-1-4 0 16,1 1 0-16,-4 3 1 0,0 0-1 16,-3 3 1-16,-1 3 0 15,-3 0 0-15,-3 3 0 16,-4 1 1-16,-4 8 0 16,1-5 0-16,-1 2-1 15,1-2 1-15,-1-1-1 16,4-6 0-16,0 0-1 0,0-3 1 15,0 0-1-15,0 0 1 16,0 0-1-16,4-3 0 16,-4 3-2-16,3 3 0 0,1 4-1 15,-4 5 1-15,0 7-1 16,-4-3 0-16,-3-1 0 16,0 4 0-16,-7 0 1 15,3-3 1-15,-3-1 0 31,0 7 1-31,-3 3 0 16,2-6 1-16,5-3 0 0,-1 0 0 16,4-4 1-16,7-2 0 15,4-7-1-15,6-3 1 16,4-13-1-16,8 1 1 0,-5-4-3 16,1-9 1-16,0 3-3 15,-1-6 0-15,-3 6-1 16,0 3 0-16,-3 3 0 15,-4 4 0-15,-3 5 1 16,-4 7 0-16,-4 7 2 16,1 11 1-16,-1 4 2 0,-3 10 1 15,0 2 0-15,0-2 0 16,0-1 1-16,0 4 0 16,-4-1-2-16,1 0 0 0,-1-5-1 15,0-4 1-15,4 0-1 31,-3-6 0-31,3 3-1 16,0-10 0-16,0-2-1 16,0-7 1-16,-1-3-2 15,-2 0 0-15,-1-7 0 0,-3 1 1 16,4 0-1-16,-1 0 1 16,0 3 1-16,1-1 1 15,6 4 1-15,1 0 0 16,3 0 0-16,10 0 1 0,4-3 0 15,8-6 0-15,6-4-2 16,0-2 0-16,0-7-5 16,4 0 1-16,7-7-9 15,0-2 1-15,-1-6-2 16,12-7 0-16</inkml:trace>
  <inkml:trace contextRef="#ctx0" brushRef="#br0" timeOffset="37920.9004">18129 9482 29 0,'-28'-3'14'0,"10"28"-9"0,8-19 27 0,-8 7-29 15,-10 6 1-15,0-3 1 16,3 2 0-16,0 7-7 16,4 1 1-16,7-1 4 15,3 0 0-15,4 3-2 16,4 3 0-16,6 4 0 0,1-4 0 15,-4 7-1-15,0-10 1 16,-4 0 0-16,1 0 1 16,-1 1-1-16,-3-1 0 15,0-3-2-15,0 0 0 16,0-6-4-16,0-3 0 16,0-7-3-16,4-6 0 0,-1-9-1 15,4-10 1-15,7 0 2 31,0-2 1-31,11-7 4 16,3-1 1-16,4-2 2 16,6 6 0-16,-2 0 1 0,-1 0 0 15,0 4-3-15,0 2 1 16,-3-3-5-16,-4 7 1 0,-3-1-6 16,-4 4 1-16</inkml:trace>
  <inkml:trace contextRef="#ctx0" brushRef="#br0" timeOffset="38071.0262">18161 9840 23 0,'-14'31'11'0,"-21"4"-3"16,28-23 17-16,-4 4-23 16,-3 0 1-16,0 2 0 15,0 4 0-15,0 3-4 16,-1 0 0-16,5-3 0 16,3-3 1-16,3-3-10 0,4-4 1 0,7-2-1 15,0-1 1-15</inkml:trace>
  <inkml:trace contextRef="#ctx0" brushRef="#br0" timeOffset="38452.2912">18330 9833 26 0,'-3'32'13'0,"-1"9"-7"15,1-29 25-15,-4 4-27 16,-4 6 0-16,-3 3 3 31,-4 3 1-31,4 0-10 0,0-6 1 16,0-6 5-16,3-4 1 15,4-8-3-15,0-11 1 0,7-8-3 16,4-1 1-16,3-15-1 16,3-7 1-16,5-9-1 15,6 3 0-15,0 0 0 0,4-3 0 16,-1 13-1-16,5 5 0 31,-1 14 1-31,0 5 1 16,4 17 0-16,-11 11 1 0,-7 7-1 15,-10 16 1-15,-12-3 0 16,1 0 0-16,0 2-2 16,0-2 0-16,4-7-11 15,6-3 0-15,11-9-5 16,-3-6 1-16</inkml:trace>
  <inkml:trace contextRef="#ctx0" brushRef="#br0" timeOffset="39053.8947">18895 9623 26 0,'-11'0'13'0,"-6"4"-9"0,10-1 14 15,-4 6-15 1,0 10 0-16,-3 3 1 0,4-3 0 0,-1-4-6 31,8-2 1-31,3-1 2 16,7 1 1-16,7-4-1 0,3 7 0 16,1 0 0-16,3 6 1 15,-3 6 0-15,-1 0 1 16,-2-6 1-16,-1-3 0 15,-11 0 0-15,-3 3 0 16,-3 3-1-16,-8-3 0 0,0 3-1 16,-3-3 1-16,0-3-5 15,0-4 1-15,0-2-7 16,3-10 0-16,4-3-6 16,7-10 0-16</inkml:trace>
  <inkml:trace contextRef="#ctx0" brushRef="#br0" timeOffset="39238.77">19173 9780 33 0,'11'13'16'0,"-7"27"-13"0,-8-30 24 0,-3 9-26 16,-4 6 1-16,-3-3 0 16,-7 6 0-16,-7 3-3 15,3-2 1-15,4-4-1 16,3-3 1-16,4-4-6 0,4-5 1 15,-1-4-6-15,11-9 0 16</inkml:trace>
  <inkml:trace contextRef="#ctx0" brushRef="#br0" timeOffset="39363.8058">19106 9617 35 0,'8'-12'17'0,"6"-1"-21"15,-14 13 29-15,7 0-25 16,3 3 0-16,4 0-8 15,4 4 1-15,3 8 1 16,0 4 1-16</inkml:trace>
  <inkml:trace contextRef="#ctx0" brushRef="#br0" timeOffset="39755.9593">19371 9743 35 0,'-21'21'17'0,"-7"27"-15"0,21-30 30 16,0 7-30 0,-4 1 1-16,0-8 1 0,4-2 1 15,4-3-7-15,-1-1 1 16,4-2 3-16,0-4 1 16,4-6-2-16,3-6 1 15,3-1-2-15,1-2 0 16,0-1 0-16,3 7 0 0,0 3 0 15,0 0 0-15,-3 7 0 16,-1 5 0-16,-3-2 0 31,-3-1 0-31,-4 7 1 16,0 2 0-16,-7 4 0 16,0 0 1-16,-4 3-1 0,-3-3 1 15,-4 3-1-15,-3 10 1 16,-7-7-1-16,-4 0 0 15,4-6-4-15,3-9 0 16,4-10-6-16,3-6 0 0,11-7-6 16,7-5 1-16</inkml:trace>
  <inkml:trace contextRef="#ctx0" brushRef="#br0" timeOffset="40106.9355">19417 9946 28 0,'-7'22'14'0,"0"0"-6"0,3-12 18 16,-6 5-23-16,-4 7 1 16,3-3 1-16,0 0 1 31,1-3-7-31,3-4 0 16,3-6 4-16,1-2 0 0,6-11-2 15,4-2 1-15,4-4-1 16,3-2 0-16,4-1-2 15,3 3 1-15,0 1 0 16,4 2 1-16,-8 1-2 0,1 6 1 16,0-3-1-16,-4-1 1 0,-7 7 0 15,-4 4 0-15,-3 2 0 16,-3 3 1-16,-4 4-1 16,0 2 1-16,0-2-2 31,-1 0 1-31,1-4-7 15,4-3 0-15,3-3-6 16,0-3 0-16</inkml:trace>
  <inkml:trace contextRef="#ctx0" brushRef="#br0" timeOffset="40442.5742">19650 9968 24 0,'-21'0'12'0,"-4"10"-1"0,11-10 13 0,0 6-20 15,0 3 1-15,-1 4 2 16,5-1 0-16,3 1-10 16,0-4 1-16,7-2 6 0,0-4 1 15,7-3-3-15,0-3 0 16,10-4-2-16,-2-2 1 16,2 0-1-16,1 2 1 15,0 1-1 1,-1 0 0-16,-3 3 0 15,0 0 0-15,0-1-1 16,-3 4 1-16,0 4 0 16,-8 2 0-16,-3 3 1 15,0 4 0-15,-7-1-1 16,-3 4 1-16,-1 0-1 16,0-1 0-16,1 1-8 15,-1-3 0-15,4-7-6 16,4-6 0-16</inkml:trace>
  <inkml:trace contextRef="#ctx0" brushRef="#br0" timeOffset="40623.9941">19734 9890 34 0,'-10'-6'17'0,"20"6"-12"16,-10 0 26-16,7-7-29 16,4 4 0-16,0 0 1 15,3-3 0-15,0-4-4 16,0-2 0-16,0-7 0 15,0 3 1-15,0 1-6 16,-3-4 0 0,-1 3-6-16,-2 4 0 0</inkml:trace>
  <inkml:trace contextRef="#ctx0" brushRef="#br0" timeOffset="40772.3874">19837 9648 29 0,'-14'32'14'0,"-1"21"-8"16,8-31 19-16,-7 3-24 15,-3 13 0-15,-5 3 0 16,1-4 1-16,0 1-3 0,7-4 1 16,0-2-4-16,7-4 0 0,3-6-6 15,4-6 1-15</inkml:trace>
  <inkml:trace contextRef="#ctx0" brushRef="#br0" timeOffset="41107.6874">19826 9981 30 0,'-7'12'15'0,"0"-2"-9"16,7-4 22-16,0 0-27 31,-4 1 1-31,4-1 0 16,0-3 0-16,4 0-3 0,-4-3 1 15,7-3 1-15,0-3 1 16,4-4-2-16,-1 4 1 15,1 0-1-15,-1-4 0 0,5-2-1 16,-1 9 1-16,-4 0-1 16,1 6 0-16,-4-3 0 0,-4 6 1 15,-3 3-1-15,-3 4 1 16,-1-1 0-16,1 1 1 31,-4 0-1-31,3-4 1 0,1-3-1 16,-1 1 0-16,1-4-5 15,3-3 1-15,0 0-7 16,3-3 1-16</inkml:trace>
  <inkml:trace contextRef="#ctx0" brushRef="#br0" timeOffset="41555.8794">19960 10037 19 0,'-7'-6'9'0,"7"-3"-2"0,4 5 6 16,3-2-12-16,0 0 0 15,3 0-1-15,1-4 1 0,3-2-2 16,0-1 1-16,0 4 0 16,-3-1 1-16,-1 4-1 15,5 6 0-15,-5 0 1 16,-3 10 1-16,0-4 0 31,-7 0 1-31,0 3 1 0,4 1 0 16,3 2 1-16,3-2 0 15,1-1-1-15,3-3 1 16,0-2-3-16,0-8 1 16,4-2-2-16,0 0 1 0,-1-7-2 15,-3-2 1-15,0-4 0 16,-3 0 0-16,-7-3 0 16,-4 10 0-16,-8 2-1 15,-2 10 0-15,-8 10 1 16,-3 5 1-16,-4-2 0 15,4 6 1-15,4 3-1 16,3 0 1-16,3-1-1 0,7 1 1 16,4-3-2-16,11 0 1 15,3-6-3-15,4-4 1 0,3-3-6 16,4-3 0-16,3 1-9 16,0-1 0-16</inkml:trace>
  <inkml:trace contextRef="#ctx0" brushRef="#br0" timeOffset="80171.007">13469 10229 22 0,'4'-13'11'0,"-1"13"-3"0,-6 6 12 15,-1 7-16 1,-3 6 0-16,-7 6 1 16,0 6 1-16,-7 0-8 15,3 7 1-15,-3-7 5 16,3-2 0-16,1-7-2 0,2-7 0 16,5-2-1-16,3-4 1 15,3 1-1 1,11-4 0-16,4-6-1 15,7-6 1-15,3-7-1 0,0 1 1 16,4-4-1-16,6 3 1 16,-2 4-1-16,-5 6 0 15,-3 6 1-15,-6 3 0 16,-5 7 0-16,-10 2 0 16,-7 1 1-16,-4 0 0 0,1 3 0 15,-1-1 1-15,1 1-2 0,-1-3 0 16,4-4 0-16,0 1 1 15,3-4-1-15,4-5 0 32,8-4-2-32,9-7 1 15,11-5-5-15,8-1 0 0,2-2-5 16,5-4 0-16,-4-6-5 16,-1 0 1-16</inkml:trace>
  <inkml:trace contextRef="#ctx0" brushRef="#br0" timeOffset="80519.1606">13917 10307 16 0,'0'-9'8'0,"-10"9"1"16,6 6 6-16,-3 6-13 0,-4 1 1 16,-3 3 3-16,0 2 1 15,4 4-8-15,-1-6 1 16,0 0 5-16,4 3 0 16,0-7-1-16,4-6 1 15,3 1-3-15,7-1 1 0,0-9-2 31,3-3 1-31,5-1-1 16,2 1 0-16,1-3 0 16,-1 2 0-16,1-2-1 0,3 3 1 15,-7 2-1-15,-3 1 1 16,0 3 0-16,-4 0 0 16,0 3 0-16,-4 4 0 15,1 2 0-15,-1-6 0 16,1 0 0-16,-4 1 1 0,3-1-5 15,1 0 1-15,-1 0-5 16,-3 0 0-16,0 0-6 16,0 0 0-16,0 10-1 15,0-4 1-15</inkml:trace>
  <inkml:trace contextRef="#ctx0" brushRef="#br0" timeOffset="81236.3778">13709 10674 19 0,'-18'16'9'0,"4"2"-6"0,11-14 17 15,-4 2-16 1,0 9 0-16,0 1 2 16,-1 3 0-16,-2 3-8 0,3-3 1 15,0 3 5-15,0-7 0 16,3-5-2-16,1-4 0 15,6-12-1-15,8-10 0 16,3-9-1-16,7 0 1 16,4-3-1-16,-1-4 1 0,5-2-1 15,2 2 1-15,1 7-1 16,0 7 0-16,0-1 0 16,-4 3 0-16,-3 0 0 15,-1 7 0-15,-3 3 0 16,-3 3 0-16,-7-1 1 0,-4 8 0 15,-7 2 0-15,-4 6 0 32,-3 4-1-32,-7 6 0 15,0 0-4-15,-7-3 0 16,-4 0-3-16,4-1 1 0,0-5-2 16,3-4 1-16,4-2 0 15,0-7 1-15,3 0 4 16,4 0 0-16,4-3 3 15,3-4 0-15,3 1 1 16,8-3 0-16,3-1 0 0,0 1 0 16,4-1 0-16,3-2 0 15,-4 2-2-15,1 4 1 16,0 3-1-16,-11 3 1 16,-4 3-1-16,-6 3 1 0,-4 4-1 15,-4 2 1-15,-6 4-1 31,-1-3 1-31,0 2-1 16,4-2 0-16,4-1 1 16,-1-5 0-16,4-1 1 0,3-6 0 15,4 0 0-15,7-6 0 16,4 2 0-16,3-2 1 16,7-6-2-16,0-1 1 15,4 1-4-15,-4-1 1 16,-3 4-4-16,-4 2 0 0,-3 7-4 15,-8 7 1-15,-6 2-1 16,-4 4 0-16</inkml:trace>
  <inkml:trace contextRef="#ctx0" brushRef="#br0" timeOffset="81420.4833">13804 10940 17 0,'-32'38'8'0,"1"-10"-4"16,24-21 17-16,0-4-19 0,3 6 1 15,4-9 2-15,7 0 0 16,0 0-6-16,4-3 1 15,3-10 3 1,4 1 0-16,3-1-1 16,0-2 0-16,4-1-4 15,-1-6 1-15,1 6-6 16,-4 1 1-16,0 2-4 16,-10 1 1-16</inkml:trace>
  <inkml:trace contextRef="#ctx0" brushRef="#br0" timeOffset="81572.016">13903 10893 12 0,'-28'19'6'0,"0"16"2"0,20-26 5 16,1 4-11-16,0-1 1 16,-3 7 0-16,3 3 0 15,0-6-5-15,3-1 1 16,1-2 2-16,3-1 1 16,3-2-4-16,4-7 0 15,4 0-4-15,-1-3 0 16</inkml:trace>
  <inkml:trace contextRef="#ctx0" brushRef="#br0" timeOffset="81738.8408">13956 10890 19 0,'7'-9'9'0,"-4"12"-2"0,-3 3 13 16,0 4-18-16,-3 5 1 16,-4 7 0-16,-4 7 1 15,4-1-5-15,-3 3 0 0,-1-3 2 16,4-3 1-16,4 0-7 15,3-6 0-15,3 0-4 0,4-6 1 16</inkml:trace>
  <inkml:trace contextRef="#ctx0" brushRef="#br0" timeOffset="82052.3449">14266 10621 29 0,'-7'18'14'0,"-3"20"-7"16,10-32 25-16,-4 10-29 31,4 3 0-31,0 9 3 16,7-6 0-16,0 0-8 0,7-3 1 16,1-7 5-16,2-2 0 15,1-10-2-15,3-7 1 16,4-8-2-16,3-4 1 15,4 3-1-15,-8-6 0 16,1-3 0-16,-4-3 1 0,0 3-3 16,-7 0 1-16,-3 0-5 15,-4-4 1-15,-3 4-6 16,-4 0 1-16,0 6-6 0,-4 4 0 16</inkml:trace>
  <inkml:trace contextRef="#ctx0" brushRef="#br0" timeOffset="82222.2037">14499 10410 19 0,'-7'-3'9'0,"0"25"3"0,4-9 9 0,-5 6-18 16,1 6 0-16,-3 9 1 15,-1 7 0-15,-3 6-5 32,0 13 0-32,0-1 3 15,0 4 0-15,3-7-6 0,1 1 0 16,3-10-6-16,0 0 1 15</inkml:trace>
  <inkml:trace contextRef="#ctx0" brushRef="#br0" timeOffset="82458.0868">14309 10978 20 0,'-14'6'10'0,"-8"57"0"0,19-54 11 0,-1 7-17 16,4 0 1-16,7-1 3 15,4 1 0-15,0-3-10 16,3-4 1-16,0-3 6 16,3-2 1-1,5-8-3-15,-1-5 1 16,3 0-2-16,5-4 1 0,-5-9-4 16,1 0 0-16,0-9-8 15,3-7 1-15,4 7-5 16,-4-7 0-16</inkml:trace>
  <inkml:trace contextRef="#ctx0" brushRef="#br0" timeOffset="82655.1054">14771 10404 41 0,'0'3'20'0,"3"19"-22"15,1-15 36-15,3 2-34 16,4 4 0-16,3-4 1 31,0 3 1-15,14-2-8-16,0-4 0 15,0-6-5-15,8 0 0 16</inkml:trace>
  <inkml:trace contextRef="#ctx0" brushRef="#br0" timeOffset="83101.7557">15226 10276 22 0,'-4'-22'11'0,"4"25"-5"15,-7 0 9-15,-3 3-14 0,-8 7 0 16,0-1 0-16,-3 10 1 16,0 3-3-16,-4 0 1 15,1 4 1-15,-1-4 0 16,0 3-1-16,4-9 0 16,4-4 2-16,2-2 0 31,5-4 2-31,-1 1 0 0,4-4 0 0,4 0 0 15,3 1 0-15,3-4 0 0,1-3-2 16,6 0 1-16,4-10-2 16,1 4 1-16,2-6-4 31,1 2 0-31,-1-2-4 16,1-1 0-16,-4 4-4 0,0 2 0 15,-3 4-2-15,-4 0 0 16,-7 3 0-1,-14 10 12-15,17-7 1 16,-17 12 0-16,0-2 4 16,-3 3 1-16,-1-1 2 15,4 4 1-15,0 3-5 16,0 0 1-16,3 0-3 16,0 0 1-16,4-3-6 15,0-1 1-15,0 1-6 16,0-3 0-16,4 3-1 15,3 3 1-15</inkml:trace>
  <inkml:trace contextRef="#ctx0" brushRef="#br0" timeOffset="83301.0412">14863 10671 22 0,'3'-10'11'0,"4"-12"-11"0,0 16 22 0,0 0-21 16,4 0 0-16,3-4 0 15,7 4 0-15,-3 0-2 16,-1-1 1-16,5 1 1 16,-5 3 0-16,1 0-3 15,-1 3 0-15,-2 0-3 16,-5 3 0-16,-6 3-3 0,-4 4 1 16</inkml:trace>
  <inkml:trace contextRef="#ctx0" brushRef="#br0" timeOffset="83473.1854">14866 10784 24 0,'-21'22'12'0,"7"-13"-10"16,10-9 23-16,4 0-23 0,4-3 1 0,3 3-1 15,3-6 1-15,1-1-4 16,3-2 0-16,4-4 2 16,-1 4 1-16,8 0-5 15,-4-1 0-15,0 1-6 16,1-4 0-16,-5-2 0 15,1 5 0-15</inkml:trace>
  <inkml:trace contextRef="#ctx0" brushRef="#br0" timeOffset="84054.0103">15067 10668 16 0,'-17'15'8'0,"-19"14"-6"16,29-26 13-16,-7 12-14 16,0 1 0-16,0 6 2 0,0 3 1 15,0-3-3-15,3 0 1 31,-3-3 3-31,7-4 1 16,0-2-1-16,3 0 1 16,4-4-1-16,0 0 0 0,4-6-3 15,3 1 1-15,0-11-1 16,7 1 0-16,0-3-1 16,4-4 0-16,-1 1-3 15,1-1 0-15,0-6-4 16,-1 4 1-16,-3-1-3 0,-3 3 0 15,0 4-1-15,-4-4 0 16,-7 4 3-16,0 3 1 0,-4 3 4 16,1-1 1-16,-4 20 3 15,-4 3 0-15,0 3 1 32,1 0 0-32,-1 6 0 15,4-6 1-15,0 3-3 16,0-3 1-16,0-6-2 15,3-1 1-15,1 1-3 0,-1 0 1 16,1-4-3-16,-1 4 0 16,-3-7-3-16,0-2 1 15,0-1 0-15,0 3 0 16,-3 1 2-16,-5-4 0 0,5 3 4 16,-1-2 0-16,4 2 3 15,0 0 1-15,4-2 1 16,-1-1 1-16,4 0-1 15,0-3 1-15,4 1-3 16,3-8 1-16,3 1-3 16,8-3 1-16,7-3-2 0,-1-7 0 15,5-3-4-15,2-6 0 16,12 0-8-16,2-3 1 16</inkml:trace>
  <inkml:trace contextRef="#ctx0" brushRef="#br0" timeOffset="84441.927">15586 10304 27 0,'-21'12'13'0,"-1"32"-6"16,15-31 15-16,-7 9-20 16,-3 9 0-16,-1-6 1 31,-3 3 1-31,-4 1-5 15,0-4 0-15,8-3 3 16,3-7 1-16,0-5-2 0,3-4 1 0,7-6-1 16,4-6 0-16,11-4-1 15,3-2 1-15,0-7-1 16,4 0 0-16,3-6 0 0,0 6 0 31,0 1-1-31,4 2 1 16,0 3 0-16,-1 4 0 15,1 9 0-15,-4 6 0 16,4 0 0-16,3 4 1 0,-3 2 0 16,0 7 0-16,-8-3 0 15,-6-4 0-15,-8 4-2 16,-10-3 1-16,-3 2-6 16,-1 1 1-16,-3-3-7 15,-7 5 1-15</inkml:trace>
  <inkml:trace contextRef="#ctx0" brushRef="#br0" timeOffset="84603.1786">15462 10595 21 0,'-7'-9'10'0,"7"-7"-1"0,0 16 10 0,4-6-19 15,3 3 1-15,0-3 0 16,3-1 0-16,5-5-2 16,-1 2 1-16,3-5-2 15,1-1 0-15,0 0-5 31,-1 1 0-31,1 2-1 16,-4-2 1-16</inkml:trace>
  <inkml:trace contextRef="#ctx0" brushRef="#br0" timeOffset="84842.2442">15607 10429 12 0,'-25'29'6'0,"-7"-1"0"0,25-19 9 16,0 1-12-16,0-4 0 15,0 0 2-15,0 3 1 16,0 1-7-16,4-1 1 0,-1-2 4 15,4-1 1-15,4 0-2 16,3-3 1-16,3-3-2 16,4-3 1-16,4 0-2 15,3-3 1-15,0-1-1 16,4-5 1-16,3 2-5 16,-3 1 1-16,-4 0-3 15,-7-1 0-15,-3 7-4 16,-11 3 0-16,-11 10-1 15,-3-1 0-15</inkml:trace>
  <inkml:trace contextRef="#ctx0" brushRef="#br0" timeOffset="85008.8206">15476 10646 17 0,'-35'28'8'0,"10"-3"0"0,25-22 15 16,-3 0-19-16,3 0 1 16,0-3 1-16,3 4 0 15,1-4-8-15,7 0 0 16,-1-4 5-16,-3 4 1 15,11-6-3-15,3-3 0 0,0-1-5 16,0 1 0-16,0-1-6 16,1 1 0-16</inkml:trace>
  <inkml:trace contextRef="#ctx0" brushRef="#br0" timeOffset="85171.3723">15565 10608 20 0,'-29'25'10'0,"8"6"-4"0,18-24 9 15,-4 2-14-15,0 1 1 16,-1 5 0-16,5 7 0 31,-1-3-4-31,4-3 1 0,0-1-3 16,4-5 1-16,-1-4-4 16,5 0 0-16</inkml:trace>
  <inkml:trace contextRef="#ctx0" brushRef="#br0" timeOffset="85602.8919">15646 10570 22 0,'0'-3'11'0,"-4"13"-11"0,1-4 19 15,-4 3-18-15,0 4 0 16,-4 6 0-16,0-4 0 16,1 1-1-16,-4-3 0 15,0 2 1 1,3 1 0-16,0 0-1 15,1-1 1-15,-1-2-1 0,4-7 0 16,0 0 0-16,4-2 1 16,-1-1-1-16,4-10 0 15,7 4 0-15,0-3 1 16,4 3-1-16,3-3 0 16,4-4 0-16,-4-2 1 0,0 2-1 15,0 4 0-15,-4 0 1 16,-3 6 0-16,-3 0 0 15,-4 6 1-15,-7-3 0 16,-4 10 0-16,1 9 2 0,-1 0 0 16,1 3 0-16,-1 0 1 15,0-3-1-15,4-4 0 16,4 1-1-16,3 0 1 31,3-3-2-31,4-1 0 0,8-2-1 16,-1-4 0-16,3-5-5 15,8-4 1-15,3 0-11 16,4 6 1-16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43:09.04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9730 7579 30 0,'-11'-3'15'0,"46"15"-4"16,-21-12 16-16,4-6-26 16,7 3 1-16,3-3 0 15,0 2 1-15,4-2-4 16,7-10 1-16,0 1 3 15,3-10 0-15,7-4-3 0,4 4 1 0,-3-6-5 16,-5 3 1-16,-6 0-5 16,-11 3 0-16,-10 3-4 15,-11 3 0-15,-14 0 0 16,-7 0 1-16,-11 7 4 31,-24-14 7-31,52 67 1 16,-41-16 1-16,-1 26 4 15,4 18 0-15,-1 12 1 16,5-3 1 0,2 1-5-16,5 5 1 15,2 4-2-15,8-9 1 16,4-7-2-16,6-3 1 0,1-16-5 16,3-6 0-16,0-15-4 15,3-11 0-15</inkml:trace>
  <inkml:trace contextRef="#ctx0" brushRef="#br0" timeOffset="233.5587">9959 7798 26 0,'-14'19'13'0,"-4"19"-6"0,15-29 20 16,-8 4-23-16,-3-1 0 15,7-2 1 1,3-1 1-16,4 1-8 15,7-7 1-15,4 0 4 16,7-6 0-16,-1-7-1 16,8-5 1-16,3-7-3 15,7-3 1-15,8-4-6 0,6-5 0 16,1-7-7-16,3-3 0 16,-8 0-1-16,5-3 0 0</inkml:trace>
  <inkml:trace contextRef="#ctx0" brushRef="#br0" timeOffset="630.7229">10481 7350 22 0,'-7'6'11'0,"-14"26"-8"16,17-14 20-16,-6 20-19 16,-8 6 0-16,-10 6 2 15,-4 0 0-15,-7 4-8 16,4 2 0-16,3-3 5 0,4-9 1 16,3-3-3-16,4-7 1 15,7-5-1-15,3-7 0 16,4-13-1-16,4-9 1 0,3-12-1 31,7-14 1-31,4-8-1 16,10-7 1-16,7-12-1 15,7-4 1-15,0 4 0 16,1 6 0-16,-5 9 0 16,-2 10 0-16,-5 9 1 0,1 10 0 15,-4 9-1-15,-3 9 1 16,0 7-1-16,-8 9 1 15,-3 7-1-15,-3 2 1 16,-4-3-1-16,-4 1 0 0,1-1 0 16,-4 4 0-16,3-7-4 15,-3-3 0-15,-4-3-5 16,4-6 0-16,-3-7-5 16,-1-3 0-16,1-6-2 15,-4-6 1-15</inkml:trace>
  <inkml:trace contextRef="#ctx0" brushRef="#br0" timeOffset="1092.1605">10315 7758 26 0,'-3'-10'13'0,"13"29"-15"0,-3-19 26 16,7 0-24-16,1 0 0 15,2 0 0-15,1 0 1 32,3 3 0-32,-7-3 0 0,0 3 0 15,0 0 0-15,-3 4 0 16,-4-1 1-16,-3 3-3 15,-4 4 1-15,-4-1-3 0,-7 4 1 16,-6 0 0-16,-8-1 0 16,0-2-1-16,4-4 0 15,4 1 3-15,-1-4 0 0,7-3 1 16,8-3 1-16,6-6-1 31,8 0 0-31,7-4 0 0,3 1 1 0,0-1-1 31,4-2 1-31,-4-1-3 0,-4 4 0 0,1 3-2 16,-4 6 0-16,-3 3-1 16,-8 3 0-16,-3 7-1 15,-3 2 1-15,-4 1 1 16,-7 0 1-16,-8 6 3 0,1-4 1 16,-3 4 2-16,-5-6 1 31,8-3 1-31,3-4 0 15,4-6-1-15,7-3 1 0,7-6-3 16,7 0 1-16,7-4-3 16,8 1 0-16,2-7-7 15,5 0 1-15,2-2-5 16,1-4 0-16</inkml:trace>
  <inkml:trace contextRef="#ctx0" brushRef="#br0" timeOffset="1335.4246">11112 7300 37 0,'-14'-3'18'0,"-7"12"-19"0,14-3 33 15,-3 4-31-15,-12-1 0 16,-9 16 0-16,-8 0 1 15,-11 7-2-15,1 8 0 0,7-2-1 16,3 3 1-16,7-10-6 16,8 1 0-16,2-7-6 15,12-7 1-15</inkml:trace>
  <inkml:trace contextRef="#ctx0" brushRef="#br0" timeOffset="1518.932">10957 7541 24 0,'4'16'12'0,"-1"18"-6"0,-6-21 15 16,-8 9-19-16,-3 6 1 0,-4 0 2 15,-10 4 0-15,0 2-7 16,-4 1 1-16,8-4 3 16,2-3 1-16,5-3-7 15,6-3 1-15,4-6-7 16,14-10 0-16</inkml:trace>
  <inkml:trace contextRef="#ctx0" brushRef="#br0">11215 7936 80 0,'0'35'-12'0</inkml:trace>
  <inkml:trace contextRef="#ctx0" brushRef="#br0" timeOffset="4376.4958">11229 7378 24 0,'-14'-3'12'0,"14"25"-6"15,0-13 15-15,-4 10-18 16,1 13 1-16,-4 2 1 16,0 7 1-16,0 0-8 15,0-4 0-15,3-2 5 16,0-1 1-16,1 1-7 0,-1 2 1 16,1-5-6-16,-1-1 1 15,-3-6-3-15,0-3 0 16</inkml:trace>
  <inkml:trace contextRef="#ctx0" brushRef="#br0" timeOffset="4721.3596">11074 7939 20 0,'-11'0'10'0,"1"4"-4"16,10-1 16-16,-4 0-18 15,4 0 0-15,0 3 2 16,0-6 1-16,0 0-9 0,7-6 0 16,4-3 5-16,3-4 1 31,3-6-2-31,5-6 0 15,2 0-4-15,1 3 1 16,3-6-5-16,-3-3 0 16,3-4-2-16,-3-3 0 0,-4 4-1 15,-3 6 1-15,-4 3 4 16,-4 9 1-16,-3 7 6 16,-3 5 1-16,-1 8 4 15,-3 5 0-15,0 3 0 0,-3 4 1 16,3-3-4-16,0 2 1 15,3 1-3-15,4-3 1 16,4-7-3-16,3-3 1 16,4-3-5-16,6 0 0 15,-2-9-6-15,2-4 1 0,1 1-4 16,0-10 1-16</inkml:trace>
  <inkml:trace contextRef="#ctx0" brushRef="#br0" timeOffset="4909.7964">11635 7413 25 0,'-7'18'12'0,"-8"20"-7"0,12-29 21 16,-4 10-24-16,0 6 1 15,-11 4 1-15,-3 5 1 0,-7 4-6 16,-4-7 0-16,-7 4 4 16,0-4 0-16,4 3-3 15,10-2 1-15,4-7-6 16,4-3 0-16,6-6-6 15,4-4 0-15</inkml:trace>
  <inkml:trace contextRef="#ctx0" brushRef="#br0" timeOffset="5059.0648">11405 7773 18 0,'-3'0'9'0,"17"3"0"0,-14-3 7 16,7 0-16-16,0 4 1 15,4-1 0-15,3 0 0 16,0 0-1-1,7-3 0-15,0 0-5 16,0-3 1-16,4 0-3 16,0-7 1-16</inkml:trace>
  <inkml:trace contextRef="#ctx0" brushRef="#br0" timeOffset="5950.2696">12065 7218 24 0,'0'-9'12'0,"25"15"-13"0,-18-3 21 16,3 3-19-16,1 1 0 0,3 2 1 15,0 1 0-15,0 2-3 16,0 1 1 0,4-4 1-16,-4 4 1 0,-3-1-4 15,-4 1 1 1,-14 12-2-1,-4 0 0-15,-3-3 1 16,-11-6 0-16,1 2 2 16,-1 1 0-16,7-3 4 0,1-1 1 15,6-2 0-15,4-4 1 16,3 1-1-16,8-7 1 0,7 3-4 16,3-3 1-16,0-3-1 31,3-3 0-31,1 0-2 15,3-6 0-15,0-4-4 16,1 1 0-16,-5-1-5 0,1 1 1 16,-4 5-4-16,-7-8 1 15</inkml:trace>
  <inkml:trace contextRef="#ctx0" brushRef="#br0" timeOffset="6116.6223">12213 7391 21 0,'-21'6'10'0,"-4"54"-5"0,22-42 17 0,-8 11-18 16,-6 8 1-16,-12 7 1 15,-6 0 1-15,-11 6-9 16,0 3 0-16,0 1 6 16,1-1 0-16,9 0-3 0,5-9 1 15,6-3-6-15,7-10 0 16,8 1-7-16,6-13 1 16</inkml:trace>
  <inkml:trace contextRef="#ctx0" brushRef="#br0" timeOffset="6259.8044">11977 7754 23 0,'25'-28'11'0,"-1"-9"-8"16,-6 24 10-16,3-3-13 15,-3 1 0-15,3-7 1 16,0 3 0-16,0-6-3 31,4 3 1-31,-4 0-5 16,-3 6 0-16</inkml:trace>
  <inkml:trace contextRef="#ctx0" brushRef="#br0" timeOffset="6477.7226">12203 7613 20 0,'-25'51'10'0,"14"-4"-3"0,11-44 14 0,0 0-17 16,0 0 1-16,0 0 3 16,0-3 0-16,0-6-10 15,4-4 0-15,-1-2 6 16,4-1 1-16,4-2-3 15,0-1 0-15,-1 0-3 16,1 1 0-16,-1 2-5 16,1 4 1-1,-4 6-6-15,-3 12 0 16,-8 3-1-16,-3 7 1 0</inkml:trace>
  <inkml:trace contextRef="#ctx0" brushRef="#br0" timeOffset="6882.8966">12143 7798 26 0,'-15'19'13'0,"12"-19"-11"0,3 0 26 0,3-6-27 16,1 0 0-16,3-1 0 0,0 1 0 16,4 3-2-16,3 0 1 15,3 0 1-15,1-4 0 0,0 4 0 16,-1 3 0-16,1 3 0 16,-4 1 1-16,-3 2 0 15,-4 3 1-15,-4 1-1 31,-3 5 1-31,-3-2-1 16,-8 6 1-16,-3-4-3 0,0-2 1 16,-4-1-5-16,1-2 0 15,-1-1-5-15,0-6 0 16,-3 1-3-16,4-11 0 16,2-8 0-1,-20-4 12-15,70 19 2 16,-35-13 0-16,4 7 6 15,0 9 1-15,-1 3 2 16,4 7 1-16,0-1-5 16,0 4 1-16,4 6-4 15,3-3 0-15,0 3-2 0,4-3 1 16,3-10-7-16,4-3 1 31,3-9-10-31,11-6 0 16</inkml:trace>
  <inkml:trace contextRef="#ctx0" brushRef="#br0" timeOffset="7084.5475">12675 7300 39 0,'-14'28'19'0,"11"-12"-20"0,3-13 26 16,3 3-25-16,1-3 0 15,3 0 0-15,3 0 1 16,1 1-2-16,3-1 1 16,4-6-5-16,3-1 0 15,4 1-5-15,-1-3 0 0</inkml:trace>
  <inkml:trace contextRef="#ctx0" brushRef="#br0" timeOffset="7470.1719">12873 7306 18 0,'-28'47'9'0,"-18"13"-2"0,35-42 7 0,-3 8-9 15,0-8 0-15,3 1 3 16,1-3 1-16,3-4-11 16,0-2 1-16,0-7 7 15,3-3 1-15,4 0-3 16,4-3 1-16,3-7-2 0,3-2 0 15,4-1-1-15,4-6 0 16,0 1-1-16,3 2 0 16,0-3-4-16,-3 4 0 15,-1 2-4-15,-3 4 0 16,-3 2-5-16,-4 1 0 0,0 3-1 16,-7 3 0-16,0 0 5 31,-3 9 1-31,-5 7 6 15,-2 6 1-15,-4 9 4 16,0 1 1-16,0-1 0 0,3-6 0 16,-3 13-2-16,0-10 0 15,0 3-5-15,3-6 1 16,1-3-5-16,-1-3 1 16</inkml:trace>
  <inkml:trace contextRef="#ctx0" brushRef="#br0" timeOffset="8538.5302">12672 7657 21 0,'3'-19'10'0,"11"19"-9"0,-7-3 18 15,1-3-19-15,2 0 1 16,4-1-1-16,4 4 1 16,0-3-1-16,-1 0 0 15,1 0 0-15,-1 2 1 16,1 1-4-16,-4 0 1 15,-3 3-4-15,-4 3 1 0,-7 4-2 16,-4 2 1-16,-3 3 0 16,-7 1 0-16,-4 9 5 15,-3-3 1-15,0 0 5 16,0-4 0-16,3-2 2 31,4-4 0-31,4 1 0 16,3-1 0-16,3-6-2 15,4-3 0-15,0 0-3 0,11-6 0 16,3-4-1-16,0 1 0 0,4 0-2 16,-1-4 1-16,4 1-5 15,-3 2 1-15,-4 1-4 16,0 3 0-16,-3 2 0 16,-4 1 0-16,0 3 3 15,-7 3 1-15,-4 7 4 16,-3-1 1-1,-7 4 4-15,-3-1 1 16,-5 1-1-16,1 2 1 16,0 4-1-16,0-6 1 0,3-1-2 15,4-2 1-15,4-1-1 16,2 1 1-16,1-4-1 16,4 0 1-16,3-3-2 15,0-3 1-15,3 0-2 16,4 0 0-16,4-3-1 15,0-3 1-15,3 0-1 0,0-1 1 16,0 1-3-16,4 3 0 16,-4-3-4-16,0 3 1 15,-4-1-3-15,1 1 1 16,-4 0-2-16,0 0 1 0,-7 3 1 31,0 0 0-31,-3 0 5 16,-1 0 0-16,-3 3 3 15,0 3 0-15,0 4 1 16,-4 2 1-16,1 1-1 16,-1 6 1-16,4-4-2 0,0 1 1 15,0 0-2-15,0-1 1 16,0 1-2-16,0 0 1 16,0-1-1-16,0-2 1 15,0-4-1-15,3-2 0 0,1-4 0 16,-1-3 0-16,1-3 0 15,3 0 0-15,0 3 0 16,3-7 0-16,1 4-1 16,3 0 1-16,0-3-1 0,3-1 1 15,4 1 0-15,1 0 0 16,-1 0-1-16,-4-1 1 31,-3 4 0-31,0 0 1 16,-7 3-1-16,0 3 1 15,-7 0 0-15,-3 4 0 0,-1 5 1 16,1 1 1-16,-1 2 0 16,0 4 0-16,1 0-1 15,3-3 0-15,3-1 0 16,1 1 0-16,3-7-1 16,7-5 0-16,3-4-1 0,4-7 1 15,4 1-2-15,3-10 1 16,7 1-5-16,4-1 1 15,10-6-8-15,11-3 1 16</inkml:trace>
  <inkml:trace contextRef="#ctx0" brushRef="#br0" timeOffset="9086.0351">13257 7372 21 0,'-10'6'10'0,"13"26"-5"0,-3-23 8 16,0 7-11-1,0 9 0-15,-3 0 1 0,-1 0 0 32,-3 9-3-32,-3-9 0 15,-1-6 2-15,4-6 1 16,0-4-2-16,3-9 1 0,1-6-1 31,6-10 1-31,4-6-2 16,1-9 1-16,2-7-1 15,4-2 1-15,7-4 0 16,4 3 0-16,3 6 0 16,1 10 0-16,-1 3 0 15,4 7 0-15,6 2 0 0,-6 4 0 16,0 2 0-16,-7 4 1 16,-4 3-1-16,-4 7 1 0,-6-1 0 15,-1 3 0-15,-2 4-1 16,-8-1 1-16,-4 1-3 15,-3 3 0-15,-7-1-5 16,-7-2 0-16,0 6-5 16,-1-1 1-16,-2-2-2 15,-5-6 0-15</inkml:trace>
  <inkml:trace contextRef="#ctx0" brushRef="#br0" timeOffset="9536.4111">13293 7416 22 0,'-11'3'11'0,"15"-6"-14"0,-1 0 21 16,1 0-18-16,3-1 0 0,0 4 0 31,3-3 1-31,1-3-1 16,3 0 0-16,0-1 0 15,0 4 1-15,4-3-1 16,-4-3 0-16,7-1 0 0,-3-2 0 16,-4-1 0-16,4-3 0 15,-4 1-1-15,-4-1 1 16,1 0 0-16,-4 1 0 15,-4 5-1-15,-3 1 1 16,-7 6 0-16,0-4 0 0,0 7 0 16,0 4 1-16,-3 2 0 31,-1 3 1-31,-3 1 1 16,3 2 0-16,1 1 0 15,-1 2 1-15,-3 1 0 0,7-3 0 16,0 6-2-16,0-4 1 15,3 4-2-15,4 0 0 16,0-3-1-16,4-4 1 16,3-3-1-16,0-2 1 15,0-7-1-15,7 0 1 0,-3-3-1 16,3-4 1-16,4-2-1 16,-1 0 1-16,1-1-3 15,-1 1 1-15,1-1-5 16,-4 4 0-16,-3 0-5 0,-8 6 1 15</inkml:trace>
  <inkml:trace contextRef="#ctx0" brushRef="#br0" timeOffset="9770.9319">13240 7651 18 0,'-18'19'9'0,"8"-4"-3"0,10-11 9 0,0-4-13 31,0 0 0-31,7 0 1 16,0 0 1-16,7-4-4 0,3-2 0 16,1-3 3-16,3-1 0 15,4-2-1-15,0-4 1 16,-1-3-2-16,5 4 1 16,6-1-3-16,-3-6 0 15,-4 3-4-15,-4 4 0 0,-2-4-4 16,-8 6 0-16</inkml:trace>
  <inkml:trace contextRef="#ctx0" brushRef="#br0" timeOffset="9921.07">13399 7504 17 0,'-22'40'8'0,"1"14"-4"0,14-42 9 16,-3 13-14-16,-1 4 1 31,0-8 0-31,1 1 1 15,3 0-3-15,3 0 1 0,1-3-4 16,3-6 0-16</inkml:trace>
  <inkml:trace contextRef="#ctx0" brushRef="#br0" timeOffset="10369.2962">13462 7573 12 0,'4'-22'6'0,"-1"12"0"0,-3 10 7 15,0 0-12-15,0 6 0 16,-3 1 1-16,-5 8 0 0,-2 4-3 16,3-3 1-16,-11 9 2 15,-3 3 0-15,3-6 0 16,1 0 0-16,3 0-1 16,3 0 1-16,0-6-1 15,4-4 1-15,0 1-1 31,4-4 0-31,3-3-1 0,3-6 0 16,4-3 0-16,4 0 0 16,3-3-1-16,0-3 1 0,0 5 0 15,0-2 0-15,-3 0 0 16,0 3 1-16,-1 0 0 16,-6 6 0-16,-4 0 1 15,-11 0 0-15,4 3 1 16,-3 4 0-16,-1 2 0 15,0 1 1-15,1-1-1 0,3 1 0 16,0-1-1-16,3 1 0 16,4-1-1-16,4 1 0 15,3-4-1-15,3 1 0 16,4-4-8 0,1 0 0-16,-5 7-3 15,-6 3 1-15</inkml:trace>
  <inkml:trace contextRef="#ctx0" brushRef="#br0" timeOffset="38733.2197">20168 10018 20 0,'4'-3'10'0,"6"-3"-1"0,-3 3 11 0,4 3-16 15,0 0 1 1,3 0 1-16,3 0 1 15,1-3-9-15,3 0 0 16,-3-4 6-16,-1 7 0 16,1-6-2-16,0 0 1 0,-1-10-5 15,1 1 0-15,0-4-5 16,-1-3 1-16,4 0-5 16,-6 0 0-16</inkml:trace>
  <inkml:trace contextRef="#ctx0" brushRef="#br0" timeOffset="38964.3835">20472 9696 13 0,'-7'0'6'0,"0"3"5"0,7 0 3 16,0 3-13-16,0 3 1 15,-4-2 1-15,4 5 1 0,0 1-4 16,0 2 0-16,0 1 2 16,0 0 1-16,0 0-1 15,0 5 1-15,0 1-1 16,0 0 0-16,0 0-1 15,0-3 0-15,0-3 0 32,4-4 0-32,-4-2-4 0,3-4 0 15,1 0-6-15,-1-3 1 16</inkml:trace>
  <inkml:trace contextRef="#ctx0" brushRef="#br0" timeOffset="40731.1703">23760 7861 26 0,'0'-19'13'0,"14"10"-10"0,-7 6 18 0,0 3-17 16,0 0 0-16,3 3 1 16,5 0 1-1,-1 0-8-15,3 3 1 0,1 1 4 16,-4-1 0-16,4 0-1 16,-4 4 0-16,-7-1-1 0,-7 4 0 15,-7 2-1-15,-7 7 1 16,-7 3-1-16,-4 10 1 15,0-4-2-15,0 4 1 0,4-10-1 16,4 3 1-16,3-12-1 16,3 2 1-16,0-5-1 31,8-4 1-31,3-5-1 0,7-4 1 0,3-4-1 31,5-5 1-31,2 0 0 0,1-4 0 0,-1 7 0 31,-2-1 0-31,-5 7 0 0,-3 7 1 0,-7 2-1 16,-3 4 0 0,-4 2 0-16,0 7 0 15,0-9 0-15,-1 3 0 0,5-7 0 16,3 0 0-16,7-6 0 16,4-3 0-16,3-6 0 0,3 0 0 15,8-7 0-15,7 4 0 31,7-4 0-31,-8 4 1 16,-6 3-1-16,-4 3 0 16,-10 3 0-16,-11 6 0 15,-7 10 0-15,-14 6 0 0,-1-1-1 16,-2-2 1-16,-4 3 0 16,6-3 0-16,1-3 0 15,4-4 0-15,2 4 0 16,1-7 0-16,4-2-1 0,6-4 1 15,1 0 0-15,3-3 0 16,7-3-1-16,0-3 0 16,3-1-1-16,1 1 1 15,3 0-2-15,-3-4 0 16,3 4-2-16,-4-7 1 0,1 4 0 16,-4 3 0-16,0 0 0 15,0-1 1-15,-7 7 1 16,-7-3 0-16,4-3 1 15,-1 6 0-15,0 3 1 32,1 0 1-32,-1 3 0 15,1 1 1-15,-1-1 0 0,-3 3 1 16,4 4 0-16,-4 9 0 16,0 3 0-16,0 0 0 0,0 3-2 15,-1 7 1-15,1 2-1 16,0-2 0-16,0-1-1 15,0-2 1-15,0-4-1 16,0-3 0-16,0-6-3 16,4-7 1-16,-1-5-2 15,0-14 1-15,4-2-1 0,-3-7 1 16,-1 1 0-16,-3-7 0 16,0 6 4-16,0 3 0 15,0 7 2 1,0 9 1-16,0-3 0 15,4 3 1-15,3-3-1 16,3 4 1-16,4-8-2 16,7-2 1-16,4-6-4 15,0-4 0-15,6 0-7 16,8-6 1-16,0 0-5 16,10 0 1-16</inkml:trace>
  <inkml:trace contextRef="#ctx0" brushRef="#br0" timeOffset="41132.8985">24320 7958 24 0,'-14'-22'12'0,"7"29"-4"0,4-1 18 16,-4 6-23-16,-4 7 0 0,1 9 2 16,-8 7 1-16,-3-4-7 15,0 1 0-15,3-1 4 16,0-3 1-1,8 0-2-15,-1-2 0 16,4-8-2-16,4 1 1 16,-1 3-1-16,4 0 1 15,-3 0-1-15,-1 3 0 0,0-3 1 16,-3 0 1-16,0 0-1 16,-3-3 0-16,-4 0 0 15,3-7 0-15,4 1-2 16,0-7 1-16,3-6-2 15,11-3 1-15,1-7-1 0,6-2 1 16,0-4-1-16,7 1 1 16,0-1 0-16,0-3 1 15,0 6-1-15,1-5 0 16,-1-1-4-16,3-6 0 0,-2 9-4 16,-5 0 1-16,1 1-4 31,-8 2 1-31</inkml:trace>
  <inkml:trace contextRef="#ctx0" brushRef="#br0" timeOffset="41268.4402">24306 8253 32 0,'-17'28'16'0,"-1"-3"-12"0,15-15 31 15,-1 2-33-15,-3 10 0 16,3 0 0-16,1 0 1 0,-1 3-5 16,1-3 1-16,3 3-3 15,0 0 0-15,3-3-8 16,4 3 0-16</inkml:trace>
  <inkml:trace contextRef="#ctx0" brushRef="#br0" timeOffset="41664.2209">24599 8309 37 0,'-14'44'18'0,"-28"-3"-13"0,31-28 27 16,-3 2-28 0,0 7 0-16,-4 3 2 15,1-6 1-15,-1 0-9 16,0-6 0-16,4-10 6 16,4-10 0-16,3-2-3 0,3-10 1 15,4-6-1-15,7-6 0 16,4-4-1-16,6-2 0 15,19-4 0-15,-5 10 0 16,5 5-1-16,-1 11 1 16,-3 5 1-16,-1 10 0 15,-6 7 0-15,-4 8 1 0,-7 4 0 16,-3 9 0-16,-11 10 0 16,-3 0 0-16,-1 12-1 15,-3 3 0 1,3 0-11-16,8-2 1 15,3-11-8-15,0-15 0 16</inkml:trace>
  <inkml:trace contextRef="#ctx0" brushRef="#br0" timeOffset="42847.1091">25372 8065 36 0,'7'-13'18'0,"21"13"-13"0,-17-6 22 0,3-6-27 15,3-1 1-15,8-3 0 16,-4 1 1 0,0-1-2-16,1 0 0 15,6 1-4-15,-11 2 1 16,-2 4-8-16,-15 2 0 0</inkml:trace>
  <inkml:trace contextRef="#ctx0" brushRef="#br0" timeOffset="43020.0737">25340 7939 29 0,'-11'10'14'0,"4"15"-4"0,7-16 17 16,0 4-27-16,-3 9 1 15,-1 3 0-15,1 3 0 16,-4-3-4-16,0 3 1 16,0 1-7-16,-4 5 0 15,4 1-1-15,0-4 0 0</inkml:trace>
  <inkml:trace contextRef="#ctx0" brushRef="#br0" timeOffset="43505.7487">25171 8501 28 0,'3'9'14'0,"18"-12"-13"0,-10 3 27 16,3-6-27-16,4-1 0 15,-1-2 1-15,1-3 0 16,0-1-3-16,-4-3 1 15,0 4 1-15,-4 2 0 0,-6 4 0 16,-4 6 0-16,-4 6-1 16,-6 4 0-16,-8 2 0 15,-6 4 0-15,-5 6-1 16,-6 0 1-16,3 0-1 16,1 3 1-16,6-3 0 0,4-3 1 15,7 0 0-15,6-4 0 16,5-2 0-16,17-4 0 15,4-9 0-15,6 0 0 16,5-3 0-16,2-6 0 0,1-4-1 16,-4-3 0-16,1 1-1 15,-5 2 1-15,-6 7 0 32,-4 3 0-32,-7 3-1 15,-3 6 0-15,-8 7 1 0,-3 2 1 16,3 4 1-16,-10 6 1 15,4 0 0-15,-1 0 1 16,1-3-1-16,3 0 1 16,0-3-1-16,7 0 1 15,7-3-2-15,0-7 0 0,3-3-4 16,4-6 0-16,7-6-12 16,8 3 0-16,-1-10-1 15,-3-2 1-15</inkml:trace>
  <inkml:trace contextRef="#ctx0" brushRef="#br0" timeOffset="43973.0461">26056 8121 28 0,'25'-25'14'0,"49"-6"-15"15,-49 21 23-15,6-2-21 16,8-1 1-16,0 17 1 0,-7 5 1 16,-4 7-4-16,-3 6 0 15,-4 6 4-15,-7 6 0 16,-7 4-1-16,-7-7 0 15,-4 4-1-15,-6-1 1 0,-4-2-1 16,-4 2 0-16,-3-1665-4 16,-4 3306 0-16,1-1662-5 15,-1-7 0-15,11-9-5 16,3-10 0-16</inkml:trace>
  <inkml:trace contextRef="#ctx0" brushRef="#br0" timeOffset="44137.4391">26324 8146 20 0,'21'-18'10'0,"-17"14"1"0,-4 11 11 15,-4 5-18-15,-6 10 1 16,-8 6 2 0,-6 1 0-16,-12 5-9 15,5 1 0-15,-5 2 6 16,4-2 0-16,1-7-6 16,3-3 1-16,3-6-8 15,0-7 1-15,7-2-4 16,4-4 1-16</inkml:trace>
  <inkml:trace contextRef="#ctx0" brushRef="#br0" timeOffset="44290.5435">25993 8338 35 0,'10'3'17'0,"1"22"-16"0,-8-19 33 16,4 4-34-16,0-1 1 16,4 0 1-16,0 1 0 0,3-4-5 31,0 0 1-31,-4-2-5 15,1-1 0-15,-4 0-4 0,-7-3 0 16</inkml:trace>
  <inkml:trace contextRef="#ctx0" brushRef="#br0" timeOffset="44465.6374">25873 7971 27 0,'-4'-10'13'0,"15"26"-14"0,-8-13 20 16,11 13-23-1,1 3 0-15,-1 0-10 16,0 2 0-16</inkml:trace>
  <inkml:trace contextRef="#ctx0" brushRef="#br0" timeOffset="44993.3484">25908 8215 22 0,'-7'0'11'0,"3"13"-10"0,4-10 15 15,0-3-15-15,4 3 0 16,3 0 1-16,0 4 1 16,4-1-4-16,-1 0 1 15,1-3 2-15,3 7 1 16,-11-1-1-16,1 1 0 0,-4 2-1 15,-4 4 1-15,-3-1-1 16,-7 7 1-16,4-6-1 16,-1 0 0-16,4-4-1 15,-4-2 1-15,4-4-1 16,0 0 1-16,4-3 0 16,-1 1 0-16,4-4 0 0,0 0 0 15,0 0 1-15,0 0 0 16,4 0-1-16,-1 3 1 15,-3 0-1-15,0 3 1 32,-3 0-1-32,-1 4 0 0,-3 5 0 15,-7 4 1-15,-4 3 0 16,-3 3 1-16,4 0 0 16,-4-3 0-16,3 0 0 15,4 3 0-15,7 0-1 16,7-3 1-16,14-3-2 15,7-3 1-15,7-4-1 0,11-8 0 16,7-4-1-16,21 0 1 16,11-10 0-16,6-2 0 15,-6-1-4-15,3-6 0 0,0 4-8 16,4-4 0-16,10 3-5 16,0 0 1-16</inkml:trace>
  <inkml:trace contextRef="#ctx0" brushRef="#br0" timeOffset="45391.6847">26850 8206 25 0,'-28'-19'12'16,"49"25"-2"-16,-11-9 15 0,12 0-24 16,-1-3 1-16,3 6 0 15,5-3 1-15,6-3-4 16,-3-1 1-16,3-5-2 16,-3 2 1-16,-4 7-4 15,-7 3 1-15,-7 6-1 16,-10 10 0-16,-8 9 0 15,-6 0 0-15,-8 3 6 16,-3 1 1-16,0 2 4 16,3 0 0-16,0-2 0 15,4-7 1-15,4-7-1 16,-1-2 1-16,8-7-4 0,-1-3 0 16,8-9-3-16,3-10 0 15,3-3-6-15,8-9 1 16,0-16-7-16,-4 4 0 0</inkml:trace>
  <inkml:trace contextRef="#ctx0" brushRef="#br0" timeOffset="45570.711">27115 7908 35 0,'-18'19'17'0,"-3"50"-12"16,14-41 27-16,-4 19-30 16,-7 3 1-1,4 10 1-15,-3 3 0 0,-1-4-5 0,4 4 0 16,7-7 2-16,7-9 0 31,0-6-6-31,3-9 0 16,4-7-8-16,4-10 0 15</inkml:trace>
  <inkml:trace contextRef="#ctx0" brushRef="#br0" timeOffset="46293.2332">27559 8106 31 0,'-25'31'15'0,"25"32"-7"0,0-51 17 0,0 7-22 16,0 0 1-16,4-7 2 31,-1-2 0-31,4-1-7 16,4-2 0-16,3-14 5 16,4-5 1-16,-1-13-3 0,5-4 1 15,-5-5-1-15,-3-4 0 16,-3 7-1-16,-8 0 1 15,-6 9-2-15,-4 6 1 16,-7 13-1-16,0 6 0 0,0 6 0 16,-1-2 0-16,5-1-1 15,-1 3 0-15,4-2 1 16,4-1 0-16,-1 0 0 16,8-3 0-16,3-3 0 0,3 0 1 15,4 0-6-15,1 0 1 31,2 0-10-31,1 3 0 16,-4 4 0-16,-4-1 0 0</inkml:trace>
  <inkml:trace contextRef="#ctx0" brushRef="#br0" timeOffset="46477.7951">27503 8350 34 0,'-11'3'17'0,"18"-12"-17"15,-7 9 32-15,7 0-32 16,0-3 1-16,0 0 0 0,4-7 0 0,3 10-3 16,0-3 0-16,0-3-4 15,0 3 0-15,0-4-5 16,0 11 1-16</inkml:trace>
  <inkml:trace contextRef="#ctx0" brushRef="#br0" timeOffset="46826.9403">27570 8357 17 0,'-22'21'8'0,"-6"8"3"0,25-23 9 16,-4 3-17-16,-4 1 0 15,4-1 2-15,0 1 0 16,0-4-6-16,7 0 0 16,3 0 4-16,4-6 0 0,1 0-2 15,-1-6 0-15,0-3-4 16,3-4 1-16,1-2-4 15,-1-4 1-15,1 3-3 16,0 0 0-16,-4 7 0 16,0-4 1-16,-7 4 4 0,0-4 0 15,0 7 5-15,0 6 1 16,-4 0 3-16,1 3 0 31,-4 7 0-31,-1 2 1 16,1 4-3-16,0 9 1 0,-7 3-3 15,0 4 1-15,0 5-2 16,-4 1 0-16,4-1-5 16,-3 1 1-16,3 6-6 15,-1-3 1-15</inkml:trace>
  <inkml:trace contextRef="#ctx0" brushRef="#br0" timeOffset="47026.6698">27376 8654 31 0,'-4'-28'15'0,"25"9"-8"0,-14 10 24 0,0 6-28 16,4-7 0-16,7 4 2 15,-1 3 0-15,4 3-7 16,-7-3 1-16,4 0 4 16,0-4 0-16,-1 7-8 15,1 0 1 1,0 4-9-16,-4 5 0 15</inkml:trace>
  <inkml:trace contextRef="#ctx0" brushRef="#br0" timeOffset="47242.3089">27344 8736 42 0,'-18'6'21'0,"15"-12"-12"0,3 9 32 0,0-3-40 16,10 0 1-16,8 0 1 0,3-3 1 15,11 0-4-15,3 0 0 16,7-4 2-16,4 4 0 16,4 0 0-16,3 6 0 15,10 4-3-15,1-1 1 16,-8-3-8 0,0 0 1-16,-6 6-10 0,3-2 1 0</inkml:trace>
  <inkml:trace contextRef="#ctx0" brushRef="#br0" timeOffset="48024.2627">20849 9620 19 0,'7'-15'9'0,"0"15"2"0,-7 0 10 0,0 0-17 16,-3 6 0-16,-8 10 2 0,-6 5 1 15,-5 11-9-15,-9 9 0 16,-5 2 5 0,5 5 1-16,-1-8-4 15,4-2 1-15,3-7-6 16,4-2 0-16,7-8-6 0,3-5 1 15</inkml:trace>
  <inkml:trace contextRef="#ctx0" brushRef="#br0" timeOffset="48190.0488">20627 9968 20 0,'28'-15'10'0,"36"-10"0"16,-50 15 10-16,7 1-16 16,4-1 1-16,-1 1 0 0,1-4 1 15,0 1-8-15,-4-1 0 16,0-2 5-16,0-1 1 0,-3 10-7 15,-1-1 0-15,-9 7-6 16,-5 10 1-16,-6 9-3 16,-1 3 1-16</inkml:trace>
  <inkml:trace contextRef="#ctx0" brushRef="#br0" timeOffset="49508.6642">20549 9993 24 0,'4'-3'12'0,"-8"10"-12"0,1-4 22 0,-4 6-19 16,-4 7 1-16,-3 3 0 15,0-1 0-15,0 4-5 16,-4-3 0-16,4 0 4 15,0 6 0-15,0-3-2 16,3 0 1-16,4 0-1 16,0-3 0-16,4-4 0 0,-1-2 0 15,4-1 0-15,0-2 0 0,0-10-1 16,7 0 1-16,0-6 0 16,0-1 0-16,0-2 0 15,0-4 0-15,4 4-3 16,-4 3 1-16,0-1-1 15,0-2 0 1,0 0-1-16,0-1 0 16,0 4 0-16,0-3 0 15,0 2 1-15,0 1 0 16,0 0 0-16,1-1 1 16,-1 4 1-16,0 3 0 15,0 0 0-15,-4 0 0 0,1 3 1 16,-1 1 1-16,1-1 0 15,-4 0 0-15,3 0-2 16,1 0 1-16,-1-3 0 16,-3 0 0-16,4 3-1 0,-4-3 0 15,3 0 0 1,-3 0 1-16,0 3 0 0,-3 4 0 16,-1 5-1-16,-3 4 1 15,-3 0-1-15,-1-1 0 0,1-2 0 16,3-1 1-16,-1 1-2 15,1-4 1-15,4-2-1 16,-1 2 1-16,1-6 0 16,3-3 0-16,0 0-1 15,7-6 1-15,0-4 0 32,4 1 0-32,-1 0-3 15,1 2 0-15,-1 7-3 0,-3 0 1 16,0 7-2-16,-7 5 1 15,-3 4-1-15,-4-4 0 16,0 4 3-16,-4 0 1 0,-3-1 3 16,0 1 1-16,0 3 1 15,3-3 1-15,-3 2 0 16,4-5 0-16,-1 3 0 16,4-4 0-16,-7 4-2 0,7-4 0 15,0 4-1-15,0 0 1 16,3-1-1-16,1 1 0 15,-1-3 0-15,4-1 1 32,0-2-1-32,0-1 0 0,0-3 0 15,0 1 0-15,0-4 0 16,-3 0 0-16,3 0 0 16,0-3 1-16,3-6-1 15,8-7 0-15,3 1 0 16,7-1 0-16,0-3 0 15,4 1 0-15,-1-7 0 16,1 3 0-16,3-3 0 0,1 6 0 16,-8 4 0-16,-4 6 1 15,-9-1 0-15,-8 14 0 0,-4-1 1 16,0 9 0-16,-3-2 0 16,-3 0 1-16,3-1-1 15,0 1 0-15,3-4-1 16,1-3 1-16,3-3-1 15,0 1 0-15,7-4-1 16,0 0 0-16,3 0 0 16,8 0 0-1,0-4 0-15,-1 1 1 16,1-6-1-16,0 6 0 16,-4-4 0-16,-4 7 0 0,-6 4 0 15,-11-1 0-15,-11 6 0 16,-3 4 1-16,-4 6 0 15,1-1 0-15,-1 4 1 16,4-3 1-16,3 0-1 16,4-7 1-16,3 1 0 15,4-4 0-15,7-2-1 0,4-4 1 16,6-3-1-16,8-10 0 16,10-5-6-16,15-7 0 15,9 0-8-15,8-3 0 16</inkml:trace>
  <inkml:trace contextRef="#ctx0" brushRef="#br0" timeOffset="49951.4095">21350 10222 34 0,'-39'57'17'0,"-35"9"-13"0,60-48 22 16,-4 4-24-16,-6 7 1 31,-1-1 0-31,0-6 1 16,1-10-6-16,6-5 1 15,4-14 3-15,7-8 0 0,7-17-2 16,7-18 1-16,11 0-2 0,3 0 1 31,14 3 0-31,7 3 0 16,4 9 0-16,0 4 1 0,-7 12 1 15,-4 10 0-15,-3 9 1 16,-7 6 0-16,-4 7 0 16,-4 12 0-16,-6 6 0 15,-4 7 0-15,-7 6-1 16,0-4 0-16,-3 1-1 15,-5 0 0-15,1-10-6 16,7-3 0-16,4-9-10 16,3-3 0-16,11-10-1 0,3-12 1 15</inkml:trace>
  <inkml:trace contextRef="#ctx0" brushRef="#br0" timeOffset="50136.122">21978 10056 35 0,'39'-12'17'0,"-11"-14"-22"16,-17 20 34-16,3-3-29 15,3-4 1-15,5-6-2 16,-5-2 1-16,4 2-6 16,-3 0 0-1,0 0-4-15,-8 3 1 16</inkml:trace>
  <inkml:trace contextRef="#ctx0" brushRef="#br0" timeOffset="50273.9101">22066 9780 35 0,'-28'25'17'0,"-7"22"-16"16,21-34 31-16,-4 6-32 16,-7-1 0-16,-3 4 0 15,3 0 1-15,8 0-5 16,3 0 0-16,3 0-7 15,8 0 1-15</inkml:trace>
  <inkml:trace contextRef="#ctx0" brushRef="#br0" timeOffset="50842.0252">21862 10291 37 0,'10'25'18'0,"8"-15"-15"16,-11-10 29-16,4 0-30 0,3 0 0 15,0-6 2-15,3-4 0 16,-3-2-5-16,-3-4 0 16,0-3 3-16,-4 0 1 0,0 4-1 15,-4-1 0-15,-3 3-1 16,0 7 0-16,-7 0-3 16,-7 9 0-16,0 13-3 15,-11 6 0-15,-3 6-2 0,-4 6 0 31,1 4 0-31,2 0 0 16,5-4 3-16,2-3 0 16,1-5 5-16,7-5 0 0,4-2 3 15,3-3 1-15,3-4-1 16,4-2 1-16,0-1-1 16,7-6 1-16,11 1-3 15,3-4 1-15,4-7-2 16,3-2 0-16,4-4-2 15,-1-2 1-15,-2-4-2 0,-5 0 1 16,1 3-1-16,-11 4 0 31,-7 12 0-31,-10 9 1 16,-4 7 2-16,-4 0 0 0,-3 6 2 16,-4-1 1-16,4 1 1 15,0 0 0-15,7 0-1 31,0-3 1-31,3-3-1 0,4-4 0 0,7-2-3 32,8-7 1-32,6-3-5 0,3-6 0 15,-2-1-12-15,6 4 0 16,3 0-1-16,-2-6 1 16</inkml:trace>
  <inkml:trace contextRef="#ctx0" brushRef="#br0" timeOffset="51290.3854">22359 10382 16 0,'14'-31'8'0,"46"-7"-3"0,-32 23 7 0,1-11-10 16,2 5 1-16,8-5 2 31,7 5 0-31,-4 5-5 16,-3 6 1-16,0 4 4 0,-7 6 0 15,-4 13 0-15,-10 9 0 0,-8 6-1 16,-6 6 0-16,-8 1-1 16,-3-1 0-16,-4 1-2 15,-3-4 1-15,-3 1-6 16,-1-10 0-1,0-7-7-15,4-2 0 16</inkml:trace>
  <inkml:trace contextRef="#ctx0" brushRef="#br0" timeOffset="51453.3778">22733 10301 34 0,'-11'28'17'0,"-24"32"-13"16,25-42 23-16,-5 11-27 15,-2-7 1-15,-8 3 0 16,-3 3 1-16,-4-3-6 16,0-3 0-16,1-3-6 15,2-7 1-15</inkml:trace>
  <inkml:trace contextRef="#ctx0" brushRef="#br0" timeOffset="51625.9496">22419 10432 35 0,'14'7'17'0,"18"30"-12"0,-25-27 26 0,4 2-30 16,6-2 0-16,-3-1 0 16,0-3 0-16,4 1-1 15,-4-4 0-15,0 0-2 16,0 0 0-16,-3-3-8 16,0 0 0-1,-1 0-1-15,-3-6 0 16</inkml:trace>
  <inkml:trace contextRef="#ctx0" brushRef="#br0" timeOffset="52122.1346">22232 10100 29 0,'-7'13'14'0,"18"21"-12"0,-8-31 25 15,4 3-27-15,0 4 0 16,7 2 1-16,4 4 0 15,0 0-1-15,-4 3 0 16,0-4 1-16,-4 7 0 16,-10 0-1-1,-10 3 1-15,-4 3-1 16,-7 4 0-16,-1-4-1 0,1 0 1 16,4-6 0-16,2-3 0 15,5-6 0-15,3-1 0 16,10-2 0-16,4-4 1 15,4 3-1-15,7-3 0 16,10-2 0-16,0-4 1 0,4 0-1 16,-4 3 1-16,-3 0-1 15,-8-3 0-15,-6 3 0 16,-7 3 1-16,-12 4 0 16,-9 5 0-16,-8 7 1 15,0 3 0-15,1-3 1 16,3-6 0-16,6 9 0 15,1-3 1 1,7 3-1-16,7-3 1 16,4-3-1-16,13-7 0 15,15 1-2-15,7-4 0 0,7-12-1 16,3-6 1-16,1-7-7 16,3 1 1-16,7-4-9 15,10-3 0-15</inkml:trace>
  <inkml:trace contextRef="#ctx0" brushRef="#br0" timeOffset="52507.061">23262 10207 41 0,'-25'-7'20'0,"43"11"-19"0,-14-4 28 0,6-4-29 31,1-2 1-31,3 6 0 16,4-6 0-16,3 3-2 0,10 0 0 16,-2-1-4-16,-5 1 1 15,1 10-6-15,-7 2 1 16,-11 10-2-16,-14 0 0 16,-14 3 2-16,-1 3 0 0,-6 6 9 15,-4 7 0-15,4-4 7 16,0-6 1-16,3 1 3 15,8-7 0-15,3-4-2 16,6-5 0-16,8-7-3 16,0-6 0-16,11-12-3 15,3-4 0-15,4-3-6 0,-1-9 1 16,1 0-8-16,3-7 0 16,7 1-2-16,-3 2 0 15</inkml:trace>
  <inkml:trace contextRef="#ctx0" brushRef="#br0" timeOffset="52663.3594">23428 10025 30 0,'-21'15'15'0,"-4"39"-10"0,18-39 28 0,-4 17-31 15,-3 15 1-15,0 9 0 16,-3 7 0-16,-1-3-3 16,4-1 0-16,0-6 1 15,7-2 0-15,3-11-7 16,1-8 1-16,6-7-7 15,4-6 1-15</inkml:trace>
  <inkml:trace contextRef="#ctx0" brushRef="#br0" timeOffset="52926.1608">23643 10191 21 0,'35'-25'10'0,"4"19"-1"0,-25 2 9 16,4 4-14-16,3 0 1 15,-3 7 2-15,-1 2 1 32,1 13-9-32,-7 3 0 15,-4 7 7-15,-11 2 0 16,-3 4-2-16,-7 2 1 0,-7-2-2 16,-4-3 1-16,0-4-2 15,-6-3 1-15,-5-6-6 16,-2-6 0-16,-1-10-7 15,4-6 0-15,6-9-5 16,12-16 1-16</inkml:trace>
  <inkml:trace contextRef="#ctx0" brushRef="#br0" timeOffset="53074.9024">23558 10204 37 0,'22'3'18'0,"24"25"-13"0,-36-9 31 0,1 6-31 16,-1 9 0-16,1 13 2 31,-4-6 0-31,4 6-10 15,-1-6 1-15,4 0 5 16,7-7 1-16,4-3-11 0,3-5 1 16,0-8-10-1,15 4 1-15</inkml:trace>
  <inkml:trace contextRef="#ctx0" brushRef="#br0" timeOffset="54008.9855">24391 9997 27 0,'-28'0'13'0,"10"18"-11"0,11-11 10 16,-3 5-11-16,-5 7 1 15,1 0 2-15,0-4 0 0,4-2-5 16,3 0 1-16,0-7 2 16,3 3 0-16,4-15-1 15,4-3 0-15,3-7-1 0,7-9 1 16,3 3-1-16,4-3 0 31,4-7 0-31,3 7 1 16,1-3-1-16,2 9 1 0,5 4 1 15,-5 2 0-15,-2 4 0 16,-8 9 0-16,-11 6 0 16,-6 3 0-16,-4 4 0 15,-11 3 1-15,-3-4-3 16,-3 4 0-16,-5 3-3 15,-2-1 0-15,-1 1-2 16,-3-3 0-16,7-4-1 16,3-2 0-16,4-4 1 0,7-6 1 15,3-3 2-15,4 3 1 16,7-6 1-16,0-1 1 16,11 1 0 15,0-3 0-31,-1 2 0 15,-3 1 1-15,4 0 0 16,-11 3 0-16,0 6-1 0,-7 3 1 16,-3 7-1-16,-8-1 1 15,-7 4-1-15,1 3 1 16,-4 0-2-16,-1-7 0 16,1 7 0-16,0 3 1 0,3-10-2 15,4 4 1-15,4-6 0 16,-1-1 0-16,8-6 0 15,3-3 0-15,7-6 0 16,3 0 0-16,4-1 0 16,4-2 1-16,0-4-2 15,3 1 0-15,0 2-3 16,0 1 0-16,-3 3-4 16,3 6 0-1,-7 3-1-15,-3 6 1 16</inkml:trace>
  <inkml:trace contextRef="#ctx0" brushRef="#br0" timeOffset="54461.4095">24430 10210 19 0,'-25'15'9'0,"-3"14"-7"0,21-20 17 0,0 0-16 15,-4 1 0-15,4-1 2 16,0 4 1-16,4-4-8 16,3 1 1-16,0-4 4 0,7-3 1 15,0-6-3-15,3-3 1 16,1-7-1-16,3 1 0 15,0-4-1-15,-3-3 1 16,-1 3-1-16,-3 4 1 0,-3 2-1 16,-4 4 1-16,-4 6-1 15,-3 3 1-15,0 0-1 16,-3 4 0-16,-1 2 0 16,0-3 0-16,1-2 0 31,3-4 0-31,0 0 0 0,3-4 0 15,1 1-1-15,3-3 1 16,0 0-1-16,3-1 1 16,1 1-2-16,3-3 1 0,-4-1-1 15,4 1 0-15,-3 12 0 16,-1 3 0-16,1 4 0 16,-4 9 1-16,-4 9 1 15,1 3 0-15,-1 1 1 16,1 8 0-16,-4-5 0 0,0 2 0 15,3-2 0-15,-3-4 0 16,0-3-2-16,0 1 0 16,4-7-4-16,-1-4 1 15,-3-2-4-15,0 0 0 16</inkml:trace>
  <inkml:trace contextRef="#ctx0" brushRef="#br0" timeOffset="54661.5783">24229 10589 18 0,'-4'-15'9'0,"15"-4"1"16,-8 16 11-16,4 3-17 16,4 0 1-16,3-4 1 15,4 4 0-15,3 0-8 0,0-3 0 16,4-3 6-16,3 0 0 16,4-4-2-16,7 4 1 0,-8 0-6 15,-2 0 0-15,-1 2-6 16,-11 1 0-16,1 13-2 15,-7-4 0-15</inkml:trace>
  <inkml:trace contextRef="#ctx0" brushRef="#br0" timeOffset="54858.5087">24197 10702 37 0,'-28'16'18'0,"10"-10"-17"0,18-6 36 16,7 0-34-16,4 0 1 15,3 0 0 1,7 0 0-16,7 3-6 16,8-3 1-16,6 0 3 15,14-3 1-15,15-6-14 16,7 6 1-16,-4 6-4 16,-4-3 1-16</inkml:trace>
  <inkml:trace contextRef="#ctx0" brushRef="#br0" timeOffset="56334.0616">27213 8281 14 0,'-3'3'7'0,"6"-18"-2"0,-3 15 10 16,4-7-14-16,-4 7 1 16,3 0 1-16,1 0 1 15,10-3-5 1,4 3 1-16,-1 7 3 15,1-4 0-15,0 6-1 0,-1-3 1 16,-3 4-1-16,-3-4 1 16,-4 3 0-16,-7 4 0 15,-4 3 0-15,-3-4 1 0,-7 4-1 16,-3 0 0-16,-1-4-1 16,0 4 0-16,1-4-1 15,-4 1 1 1,-4-1-1-16,0-2 0 15,0-1 0-15,1-2 0 0,3-1-4 16,-1-3 0-16,5-3-5 16,3-6 0-16,7-4-4 0,0-5 0 15</inkml:trace>
  <inkml:trace contextRef="#ctx0" brushRef="#br0" timeOffset="56539.181">27104 8262 19 0,'7'-25'9'0,"4"38"-1"0,-8-7 11 0,1 4-16 15,-1-1 1-15,4 10 3 16,0 3 0-16,4 6-8 16,-1 0 1-16,5 0 5 15,-5 7 0-15,8 3-2 16,3-1 1-16,4 1-2 16,-4-4 1-16,0-2-6 15,0-1 1-15,-3-6-6 16,3 0 1-16,-3-3-5 31,-4 3 0-31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45:11.14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11571 9909 31 0,'-3'25'15'0,"3"16"-3"0,3-38 15 0,1 3-25 15,3 0 0-15,3 1 0 16,4-4 1-16,4-3-3 16,3-3 0-16,4-4 3 15,3-8 0-15,0-7-5 16,8 0 0-16,-1-7-5 15,-7-2 1-15,-7-3-3 16,-7-7 0-16,-7 3-1 0,-10 7 1 16,-1 6 3-16,-3 3 1 0,-3 9 4 31,-1 7 1-31,1 19 3 16,-5 15 0-16,5 9 3 15,-4 14 0-15,0 5-1 16,-4 7 1-16,4-1-1 15,0 11 0-15,0 5-2 0,0 7 1 16,-1-13-3-16,5-10 1 16,3-8-5-16,3-7 1 15,4-13-7-15,0-9 0 16,7-9-1-16,0-7 0 16</inkml:trace>
  <inkml:trace contextRef="#ctx0" brushRef="#br0" timeOffset="229.3814">11649 10188 23 0,'-11'12'11'0,"-7"23"-3"0,15-26 19 16,-1 4-24-16,-3 2 1 15,4 1 2-15,-1-3 1 16,1-4-9-16,3 1 1 31,3-7 6-31,4-3 0 16,4-7-2-16,3-8 0 15,7-10-3-15,0 3 1 0,4 0-6 16,0-3 0-16,10-4-7 16,4 1 1-16,3-6-3 15,1 5 1-15</inkml:trace>
  <inkml:trace contextRef="#ctx0" brushRef="#br0" timeOffset="900.5947">12090 9931 25 0,'-25'25'12'0,"0"16"-8"0,15-29 22 0,-4 13-25 15,-8 3 0-15,1 10 1 16,-7 9 0-16,3 0-2 16,1-3 0-16,6-3 1 31,7-10 1-31,1-9-1 16,3-3 0-16,7-10 0 15,7-15 0-15,3-7-1 0,5-18 1 16,2-3-1-16,8-10 1 15,-4-6-1-15,-7 12 0 16,18-19 0-16,0 7 0 16,-4 10 0-16,-3-1 1 15,-1 13-1-15,-3 2 1 0,1 11 0 16,-1 5 1-16,-4 7 0 16,-2 10 0-16,-5 5-1 15,-3 7 1-15,-3 0 0 0,-4 3 1 16,-4 6-1-16,-3 3 0 15,-3 1-1-15,-5-1 0 16,1 7-3-16,-3-4 1 16,-1-9-4-16,0-3 1 15,8-9-1-15,-1-10 0 16,4-3-1 0,4-10 0-16,6-2 3 15,4-4 0-15,0 0 1 16,0 1 1-16,4-4 0 15,-1 6 0-15,-2 1 1 0,-1 2 0 16,0 1 1-16,-4 6 0 16,-3 3 1-16,0 6 0 15,-3 4 0-15,-4 2 1 16,-8 1 0-16,1 2 0 0,0 1 0 16,0 0 0-16,4 3 0 15,3-4 0-15,-1-2 0 16,5-4 1-16,3-3-2 15,7-2 1-15,4 2-1 16,-1 0 0-16,1-3-1 0,-1 0 1 16,-3 1-1-16,4-4 0 31,-4 0-1-31,4 0 0 16,-1 0-10-16,1-4 1 15,6 4-5-15,1-3 1 16</inkml:trace>
  <inkml:trace contextRef="#ctx0" brushRef="#br0" timeOffset="1550.1987">12862 9699 21 0,'14'-16'10'0,"0"16"0"0,-14 0 9 15,0 0-16-15,-3 6 0 16,-4 10 1 0,-4 3 1-16,-3 6-7 0,-3 6 1 0,-5 4 4 31,-2 5 0-31,-4-2-2 16,-1 3 0-16,-6 0-3 15,0-4 1-15,6-5-4 0,12-10 0 16,10-4-5-16,10-5 0 15</inkml:trace>
  <inkml:trace contextRef="#ctx0" brushRef="#br0" timeOffset="1732.5074">12785 9984 23 0,'10'-6'11'0,"-10"18"0"0,0-9 16 16,-3 7-24-16,-4 9 0 16,0 6 2-16,0 0 0 31,-4 9-7-31,0 10 1 15,1-3 4-15,3 6 0 0,0-3-2 16,3-6 0-16,1-4-7 16,3 1 1-16,0-10-7 15,10-3 1-15</inkml:trace>
  <inkml:trace contextRef="#ctx0" brushRef="#br0" timeOffset="1949.4109">13183 9692 27 0,'-3'7'13'0,"6"18"-5"0,-3-16 16 0,-3 7-23 32,-1 9 1-32,-3 3 0 15,-3 7 1-15,-1-4-4 16,0 3 1-16,-3 4-2 15,0 0 1-15,-3-1-7 0,-1 4 0 16,0 0-2-16,-3 3 0 0</inkml:trace>
  <inkml:trace contextRef="#ctx0" brushRef="#br0" timeOffset="2099.5175">12901 10335 19 0,'-7'13'9'0,"3"-4"-1"16,4-9 14-16,0 0-19 15,0 0 0-15,8-3 1 16,-1-6 1-16,14-4-6 15,-4-9 0-15,8 0 3 16,3-6 1-16,4-3-6 16,3-4 1-1,-3 1-8-15,-4-4 1 0</inkml:trace>
  <inkml:trace contextRef="#ctx0" brushRef="#br0" timeOffset="2265.2681">13261 9802 20 0,'3'-41'10'0,"1"29"5"16,-4 12 10-16,0 6-21 15,0 7 1-15,0 5 2 16,-4 8 1-16,1 5-11 0,-1-3 1 16,4-9 6-16,4 3 1 15,-1-6-4-15,5-4 0 16,2-2-6-16,1-4 0 16,3 0-7-16,3-3 0 15</inkml:trace>
  <inkml:trace contextRef="#ctx0" brushRef="#br0" timeOffset="2490.3011">13624 9702 31 0,'0'15'15'0,"-28"36"-8"0,21-36 20 16,-11 14-24-16,-3 8 0 31,-25 26 3-31,4-7 1 15,3 4-9-15,0-7 1 16,8 1 2-16,6-7 1 0,4-7-8 16,7-5 1-16,3-13-8 15,8-10 0-15</inkml:trace>
  <inkml:trace contextRef="#ctx0" brushRef="#br0" timeOffset="2631.18">13339 10100 21 0,'10'-13'10'0,"1"17"1"0,-8-1 9 15,1 3-17-15,-1 3 0 0,1 4 1 16,3 0 0-16,0-4-6 31,7 3 1-31,0 1-5 16,11-4 0-16,10 1-3 16,4-1 0-16</inkml:trace>
  <inkml:trace contextRef="#ctx0" brushRef="#br0" timeOffset="3165.9531">14143 9627 27 0,'-25'9'13'0,"32"10"-8"0,0-13 22 0,0 0-25 16,7 7 0-16,4-7 1 15,3-3 0 1,7 0-4-16,-3-6 0 16,0-3 2-16,0 0 0 15,-1-4-6-15,-3 4 0 0,-3 3-6 16,3 6 1-16</inkml:trace>
  <inkml:trace contextRef="#ctx0" brushRef="#br0" timeOffset="3367.1347">14150 9871 23 0,'-18'0'11'0,"22"-22"-6"0,3 16 14 15,0-7-19-15,7-2 1 16,4 2 0-16,3 1 0 15,7-1-1-15,-3 0 1 16,-1-2-2 0,5-4 1-16,-1 3-8 15,0 4 1-15,0-1-1 16,-3 7 1-16</inkml:trace>
  <inkml:trace contextRef="#ctx0" brushRef="#br0" timeOffset="3751.8401">14072 9833 11 0,'18'-9'5'0,"-15"18"4"15,-3-9 7-15,8 0-13 16,-5 7 0-16,1 5 4 16,-4 7 1-16,-4 3-9 15,-3-3 1-15,-4 6 6 16,-3 6 0-16,0 4-1 15,-3-4 0-15,-1 13-3 16,0 0 1-16,-3 6-1 16,0-6 0-16,3-6-2 15,1 2 1-15,-1-11-6 16,7-7 1-16,8-7-7 16,3-8 0-16</inkml:trace>
  <inkml:trace contextRef="#ctx0" brushRef="#br0" timeOffset="3974.6398">14115 10000 24 0,'7'-10'12'0,"24"13"0"0,-20-3 11 15,0 4-21-15,3-1 0 16,3 0 0-16,8-3 1 16,-4 0-4-16,0-3 1 15,1 0 2-15,2-1 0 16,-3-5-4-16,1 0 0 15,-1-1-5-15,-4-2 0 16,-6 2-4-16,-4 4 1 31</inkml:trace>
  <inkml:trace contextRef="#ctx0" brushRef="#br0" timeOffset="4186.2718">14277 10040 24 0,'-28'29'12'0,"21"-11"-5"0,7-14 20 16,0-4-23-16,0 0 1 15,7-7 4-15,3-2 0 0,1-4-11 16,-1-2 1-16,1 2 6 16,0 1 1-16,-1-10-3 15,1 3 0-15,-1 0-2 32,1 3 1-32,0 1-6 15,3 8 1-15,-4 7-6 16,-3 7 0-16,0 2-5 15,-7 4 0-15</inkml:trace>
  <inkml:trace contextRef="#ctx0" brushRef="#br0" timeOffset="4466.93">14284 10084 24 0,'-18'0'12'0,"15"0"-6"16,6-3 14-16,-3 3-18 15,7 0 1-15,0 0 1 16,4 3 0-16,-4 0-6 15,4 1 1-15,-4 2 4 16,3 0 0-16,-3 0-1 16,0 4 1-16,0 2-1 15,-3-5 1-15,0 2 0 16,-4 0 0-16,0 4-1 16,0 3 1-16,-4-4-1 0,0 7 0 15,-3-3 0 1,-3 3 0-16,-4 2-2 15,-4 1 1-15,-3 0-7 16,0-6 0-16,3-3-8 0,8-7 1 16</inkml:trace>
  <inkml:trace contextRef="#ctx0" brushRef="#br0" timeOffset="4667.3445">14189 10160 26 0,'-14'-7'13'0,"35"14"1"0,-14-7 13 0,0 3-22 31,0 3 0-31,4 10 5 0,3 6 0 0,3 0-12 16,1 3 1-16,0 0 7 31,-1 0 1-31,1-3-3 0,-1 0 1 16,5-3-5-16,-5-4 1 15,1-2-9-15,-4 2 1 0,4 1-9 16,-4-3 0-16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45:41.98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21523 14898 8 0,'-7'-38'4'0,"7"19"3"0,-4 13 5 0,1-3-10 32,-1-1 1-32,-3 1 1 15,0 3 1-15,-7 2-6 0,-4 4 0 0,-3 7 4 16,0 2 1-16,4 4-1 15,-1 5 0-15,7 11-1 16,1-1 0-16,6 0-1 0,4 0 1 31,4 7-1-31,3-1 1 16,0-2-1-16,0 2 1 0,0 1-1 16,0 2 1-16,-3 10-1 15,-4-3 1 1,-4 3-1-16,-3-3 1 15,-4-3-5-15,-3-3 1 16,4-4-6-16,-1 4 1 16,0-10-3-16,1 0 1 0</inkml:trace>
  <inkml:trace contextRef="#ctx0" brushRef="#br0" timeOffset="163.6342">21096 15538 22 0,'0'-10'11'0,"21"-21"-8"0,-14 21 20 15,4 1-23-15,10-4 0 0,7 1 1 16,4-1 0 0,3 4-2-16,8-4 1 0,-1 4-5 15,-3 3 0-15,0-4-3 16,3 1 1-16</inkml:trace>
  <inkml:trace contextRef="#ctx0" brushRef="#br0" timeOffset="495.0074">21675 15208 16 0,'-11'-3'8'0,"-17"25"-1"0,21-9 11 16,-7 9-15-16,-4 6 0 0,-3 9 4 15,3 1 0-15,1 0-8 16,2-7 0-16,8-6 5 16,0-6 0-16,4 0-1 15,6-10 0-15,4 1-2 16,8-7 1-16,2-10-2 15,1-2 1-15,3-10-1 0,0 7 0 16,-3-4 0-16,-1 3 0 16,-2 1-1-16,-5 6 1 15,1-1-1 1,-1 7 1-16,-3 3-1 16,0 1 1-16,0 2 0 15,-3 3 0-15,3-2 0 16,-3-1 0-16,3 0-2 15,7-6 0-15,3-3-7 16,1-13 1-16,10-3-3 16,0-12 1-16</inkml:trace>
  <inkml:trace contextRef="#ctx0" brushRef="#br0" timeOffset="666.052">22063 14788 28 0,'0'0'14'0,"-7"38"-9"0,7-20 27 15,-7 11-31-15,0 8 1 0,-1 7 0 16,1 3 0-16,0 0-3 16,4 7 0-1,-1 2-2-15,4-6 1 16,4-6-9-16,3-3 1 16</inkml:trace>
  <inkml:trace contextRef="#ctx0" brushRef="#br0" timeOffset="966.2673">22137 15083 22 0,'-18'6'11'0,"-10"16"-5"16,21-16 11-16,0 1-16 16,0 2 0-16,0 4 0 15,3-1 1-15,4 4-3 0,4-4 1 16,3 7 0-16,3-3 1 15,4 6 0-15,-3-3 0 0,3 3 1 16,-3-1 0-16,-4 5 0 16,-4-1 1-16,1 0 0 31,-8 0 0-31,1-3-1 16,-4 3 1-16,-4-6-2 15,1 3 1-15,3-7-6 16,-1-2 0-16,1-4-7 0,7-2 1 15</inkml:trace>
  <inkml:trace contextRef="#ctx0" brushRef="#br0" timeOffset="1246.7688">22250 15362 22 0,'14'-13'11'0,"-4"4"-2"16,-3 3 11-16,0-1-19 15,8-2 1-15,2-4 0 16,1-2 1-16,-4 2-4 0,-3-2 0 15,-4 2 2-15,-7 4 1 16,-11 2-2-16,-7 14 1 16,1 5 0-16,-8 10 0 15,0 6 1-15,-3 4 0 16,3 2 0-16,8 1 1 31,3-7 0-31,7-3 0 0,7-3-1 16,0 0 1-16,10-6-2 15,4-7 0-15,0-3-6 16,15-3 1-16,6-3-8 16,14-6 1-16</inkml:trace>
  <inkml:trace contextRef="#ctx0" brushRef="#br0" timeOffset="1549.6862">22648 15284 30 0,'-10'3'15'0,"24"-10"-6"15,-4-2 19-15,5 3-27 16,2-4 1-16,8 1-1 16,0-1 0-16,10 1-2 0,4 3 1 15,3 0-3-15,0-1 1 16,4 1-9-16,-7-7 0 16</inkml:trace>
  <inkml:trace contextRef="#ctx0" brushRef="#br0" timeOffset="1767.9917">23160 15001 29 0,'-11'13'14'0,"-3"37"-8"15,11-34 18-15,-1 9-24 16,-3 9 1-16,-4 7-1 15,-3 6 1-15,0 0-1 0,4 3 0 16,-1-3-2-16,0-9 0 16,1-4-4-16,3-8 0 0,0-1-3 15,7-10 0-15</inkml:trace>
  <inkml:trace contextRef="#ctx0" brushRef="#br0" timeOffset="2018.1086">23103 15158 17 0,'11'-34'8'0,"10"5"0"0,-10 23 11 16,-1 3-16-16,4 0 1 31,1 3 2-31,-1 6 1 16,0 0-8-16,-4 4 1 16,-3 2 5-16,-3 1 0 0,-4-1-2 15,-4 7 1-15,-3 3-1 16,0 6 0-16,-3-6-2 15,-1 0 0-15,1 0-1 16,3-9 0-16,-1-1-5 0,1 1 0 16,4-10-7-16,-1 0 0 15</inkml:trace>
  <inkml:trace contextRef="#ctx0" brushRef="#br0" timeOffset="2501.8758">23650 15011 28 0,'-14'-3'14'0,"-18"-1"-8"0,25 8 18 15,-3 2-22-15,-8 6 0 16,-3 10 2-16,3 3 1 31,-3 0-6-31,3 7 0 16,4-1 4-16,4 4 0 0,-1-10-1 16,4 0 1-16,7-6-2 0,0-4 0 15,4-5-1-15,6-10 1 16,4-6 0-16,4-10 0 15,0-3-1-15,3 0 0 16,-4 0 0 0,5-3 1-16,-5 4-2 15,1 5 1-15,-4 1-1 16,-3 5 1-16,-1 7 0 16,-3 7 0-16,-3 2 0 15,-4 3 1-15,0 7 0 16,0 6 0-16,0-3 0 0,0-3 0 15,3 0-4-15,1 0 1 16,-1-7-8-16,4-2 0 16,4-1-3-16,3-6 0 15</inkml:trace>
  <inkml:trace contextRef="#ctx0" brushRef="#br0" timeOffset="2817.7166">23925 15033 24 0,'-17'6'12'0,"-4"13"-5"0,14-13 17 16,-1 0-24-16,-2 4 1 15,3-1 0-15,0 0 0 16,3 1-2-16,4-4 1 16,7 0 1-16,0 4 0 15,4-1 0-15,-4 1 0 16,0 2 0-16,0 4 1 15,0 6 1-15,-3-3 0 16,-4 3 0-16,-4 3 1 16,1 0-2-1,-4 0 1-15,0-3-1 16,-1 0 0-16,1-3-3 16,0-7 0-16,0-2-6 0,4-7 0 0,3-3-5 15,7-7 0-15</inkml:trace>
  <inkml:trace contextRef="#ctx0" brushRef="#br0" timeOffset="2983.4672">24056 15177 25 0,'0'12'12'0,"-7"17"-8"0,3-17 15 15,-3 7-19-15,0 0 0 16,-3 3 0-16,-1 0 0 15,-3-3-5-15,3-1 1 0,8-5-4 16,10-1 1-16</inkml:trace>
  <inkml:trace contextRef="#ctx0" brushRef="#br0" timeOffset="3169.0308">24109 15004 42 0,'10'-12'21'0,"-3"12"-26"15,-3 0 43-15,3 0-38 0,4 0 0 16,-1-3-1-16,4 3 1 0,-3 0-5 31,3 0 1-31,0 3-6 0,-3 0 0 0,3-3-2 16,0 0 0-16</inkml:trace>
  <inkml:trace contextRef="#ctx0" brushRef="#br0" timeOffset="3300.3645">24324 14979 27 0,'7'-3'13'0,"4"-6"-10"0,-4 9 24 16,0-3-26-16,3-4 0 16,1 1 0-16,3 0 1 0,0-4-4 15,0 1 1-15,0 0-4 16,-3-1 1-16,3-9-6 16,0 10 1-16</inkml:trace>
  <inkml:trace contextRef="#ctx0" brushRef="#br0" timeOffset="3485.9582">24458 14823 31 0,'-7'28'15'0,"-14"6"-12"0,17-15 26 15,-3 0-27-15,-3 6 0 16,-8 6 0-16,0 4 1 16,1-1-4-16,-1 7 0 31,4 6 1-31,0 0 0 0,3 0-6 15,4-6 0-15,4-7-5 16,6 1 0-16</inkml:trace>
  <inkml:trace contextRef="#ctx0" brushRef="#br0" timeOffset="3796.5241">24476 15142 27 0,'-4'7'13'0,"1"8"-9"15,-1-8 19-15,1 5-23 32,-4 7 0-32,-4 0 0 15,4 0 1-15,0-1-3 16,3 1 0-16,1-3-2 16,3-7 1-16,0-6-3 0,3-6 1 15,1-12-1-15,3-1 0 16,0-6 3-16,7-6 0 15,-7-4 4-15,0 1 0 0,11 0 5 16,-4 2 0-16,0 8 1 16,0 2 1-16,-3 3-3 15,-1 4 1-15,-3 2-6 16,0 7 0-16,-7 3-9 16,7 3 1-16</inkml:trace>
  <inkml:trace contextRef="#ctx0" brushRef="#br0" timeOffset="4268.7523">24578 15258 23 0,'-14'22'11'0,"14"7"-4"0,0-23 13 0,3 0-20 31,1 0 1-31,3 4-1 16,4-7 1-16,3-3-2 15,0 0 1-15,0-3 0 0,4-7 1 16,3-2-2-16,0 2 1 16,-3 1 0-16,-4 3 0 0,0-4-1 15,-4 4 1-15,-3 6 1 16,0 0 0-16,1 3 1 16,-5-3 1-16,1-3 0 15,-4 3 1-15,0 0 0 16,-4-3 0-16,1 3-1 15,-1-3 0 1,-7 3-1-16,-3 0 0 16,-3 3 0-16,3 0 0 15,-1 7 0-15,5 2 1 16,-1 1 0-16,4 2 0 16,4-2 0-16,3 2 0 0,3 4-1 15,8 0 1-15,-1-3-2 16,5-4 1-16,2 1-1 15,-3-4 1-15,4-2-4 16,0-4 1-16,-1-3-8 16,1-7 1-16,3 4-8 15,0 0 0-15</inkml:trace>
  <inkml:trace contextRef="#ctx0" brushRef="#br0" timeOffset="7327.0864">7207 8551 12 0,'-17'-6'6'0,"3"-1"2"0,14 7 6 0,-4 0-11 15,4-3 0 1,0 10 4-16,4-4 0 15,3 3-7-15,7 0 0 16,3 0 5-16,4 1 0 16,8-4-1-16,-1-6 0 15,4-4-2-15,6-2 1 0,8-3-2 0,-3-1 1 16,-8-3-3 0,0 4 0-16,-3-1-5 0,-11 1 0 15,-3 2-5-15,-11 1 0 16</inkml:trace>
  <inkml:trace contextRef="#ctx0" brushRef="#br0" timeOffset="7492.8732">7430 8369 18 0,'-15'9'9'0,"5"20"-3"16,3-17 9-16,3 1-14 0,1 18 0 0,-1 10 0 16,-3 9 1-16,4 7-3 15,-4-1 1-15,3-6 0 16,0-3 1-16,4-6-6 15,4-3 1-15,0-7-3 16,-1-9 1-16</inkml:trace>
  <inkml:trace contextRef="#ctx0" brushRef="#br0" timeOffset="8027.5902">7549 8689 11 0,'-10'25'5'0,"10"16"5"0,0-29 5 0,0 4-12 16,-7 3 0-16,0-4 2 16,3 1 1-16,1-3-7 15,-1-4 1-15,4-3 4 16,4-2 0-16,3-1-1 16,0-10 0-16,3-2-2 0,5-10 1 15,2-9-1-15,1 0 0 16,3-1-3-16,0 1 0 15,-3 9-4-15,-1 1 1 0,-2 5-3 16,-5 7 1-16,-3 6-1 16,0 6 1-16,-3 7 4 15,-1 2 0-15,-3 4 5 32,0 6 0-32,0-3 3 15,0 0 0-15,0-3 1 16,4-3 1-16,3-7-3 15,-4 0 1-15,8-5-2 0,0-4 0 16,3-10-2-16,0-2 1 16,0-7-1-16,0 0 0 15,0-3-1-15,0 0 1 0,-3 6-1 16,-1 4 0-16,-3 6 1 16,0 2 0-16,-3 8 0 15,-4 5 0-15,0 7 0 16,0 2 0-16,0 1 1 15,0 3 0-15,0-3-1 16,0-3 0 0,4-1-5-16,-4-2 1 15,3-4-6-15,4 1 1 16,-3-4-3-16,3 0 0 16</inkml:trace>
  <inkml:trace contextRef="#ctx0" brushRef="#br0" timeOffset="8307.8344">8047 8770 13 0,'14'-15'6'0,"-7"-20"3"16,-3 26 7-16,3-4-14 0,-4-2 1 16,4-1 1-16,-7 3 0 15,-3 4-5-15,-8 3 0 16,-7 9 4-16,-3 13 0 16,0 9-1-16,0 3 1 15,0 6 0-15,3-2 0 16,4-1 0-16,3-3 0 0,8-3-1 15,-1-6 1-15,8-3-1 16,3-7 0-16,14-6 0 31,0-3 0-31,11-6-2 16,0-3 0-16,3-4-6 16,4 1 1-1</inkml:trace>
  <inkml:trace contextRef="#ctx0" brushRef="#br0" timeOffset="9632.6279">8336 8811 22 0,'-7'-9'11'0,"21"-10"2"0,-7 13 0 16,4-1-10-16,3 1 1 0,0-3 0 0,7 2 1 16,-3-2-7-16,3 0 1 15,11-4 4-15,3-3 0 16,4-2-4-16,0-1 1 15,-4-3-4-15,4-3 0 16,-7 0-5-16,-4 0 1 16,-4 3-2-16,-6 0 0 0</inkml:trace>
  <inkml:trace contextRef="#ctx0" brushRef="#br0" timeOffset="9809.7068">8823 8413 17 0,'-4'25'8'0,"1"25"-8"15,3-31 15-15,0 16-14 16,-4 12 0-16,-3 12 0 0,0-6 0 16,-3 4-1-16,3-1 0 15,0-5 1-15,3 2 0 16,1-6-1-16,-1-10 0 16,0-8-6-16,4-14 1 15</inkml:trace>
  <inkml:trace contextRef="#ctx0" brushRef="#br0" timeOffset="10046.4213">8823 8520 11 0,'14'-22'5'0,"11"18"3"16,-15 1 2-16,1 0-8 16,0 3 1-16,-1 0 2 15,4 3 0 1,-7-3-6-16,0 7 1 0,-7 8 4 15,0 1 1-15,-3 6-1 16,-4 3 0-16,0 3-2 16,-7 4 1-16,3-14-2 15,4 4 1-15,0-6-6 16,3-7 0-16,1-9-5 16,3 0 0-16</inkml:trace>
  <inkml:trace contextRef="#ctx0" brushRef="#br0" timeOffset="10278.914">9042 8551 9 0,'3'16'4'0,"4"-7"13"0,-7-9-3 15,0 0-11-15,4 0 0 16,-1-3 4-16,4-3 0 0,0-7-8 16,0 1 0-16,-3-1 5 31,-4 4 1-31,-4-1-2 15,1 4 0-15,-4-4-2 0,0 4 1 16,-4 0-2-16,1 3 1 16,-1 0-1-16,4 3 1 15,0 0-5-15,3 0 0 0,4 0-6 16,4 0 0-16</inkml:trace>
  <inkml:trace contextRef="#ctx0" brushRef="#br0" timeOffset="10597.9242">9271 8360 21 0,'0'0'10'0,"-18"6"-5"15,15-6 10-15,-4 3-14 16,3 0 1-16,1 3 0 0,-1 1 0 0,1 2-3 16,3-3 0-16,0 4 2 15,3-1 0-15,4 1-1 16,4-1 1-16,-1 0 0 31,-3 1 1-31,1-1 0 16,-1 7 1-16,0 0 0 15,-7 2 1-15,-4 1-1 16,4 0 0-16,-3 0-1 0,-1 0 1 16,-3-4-2-16,3 1 1 15,-3 0-4-15,0-7 0 16,4-6-6-16,3-3 0 0,0-6-3 15,7-16 0-15</inkml:trace>
  <inkml:trace contextRef="#ctx0" brushRef="#br0" timeOffset="10762.6183">9377 8432 22 0,'0'6'11'0,"3"16"-8"0,-3-19 17 15,0 3-18-15,0 7 1 31,0 3 1-31,0 6 0 0,-3 3-6 16,3 0 1-16,0-6 0 16,0-1 0-16,0-5-7 15,3-4 0-15</inkml:trace>
  <inkml:trace contextRef="#ctx0" brushRef="#br0" timeOffset="10914.8318">9380 8303 25 0,'0'-25'12'0,"4"16"-12"0,-4 9 17 16,3-3-17-16,4 6 0 0,1 0-4 15,6 0 1-15,-4 0-2 16,1-3 0-16</inkml:trace>
  <inkml:trace contextRef="#ctx0" brushRef="#br0" timeOffset="11048.2702">9550 8284 20 0,'7'-6'10'0,"7"-13"-6"0,-7 10 13 16,0-4-17-16,4 1 1 15,10-4 0-15,-4-3 0 0,1 1-3 16,-4-1 0-16,0 0-5 16,-3 0 1-16</inkml:trace>
  <inkml:trace contextRef="#ctx0" brushRef="#br0" timeOffset="11215.0567">9613 8181 20 0,'-7'41'10'0,"4"9"-7"0,3-38 14 15,-4 4-17-15,1 6 1 16,-5 6-1-16,1 0 1 16,0 7-1-1,0 6 0-15,4-1-2 16,-1 1 0-16,1-3-5 15,3-7 1-15</inkml:trace>
  <inkml:trace contextRef="#ctx0" brushRef="#br0" timeOffset="11396.9856">9730 8400 17 0,'-7'4'8'0,"17"11"-5"0,-10-8 11 15,-3 11-14 1,3 7 1-16,-4 0-1 16,4 4 0-16,0-4-5 15,0-6 0-15</inkml:trace>
  <inkml:trace contextRef="#ctx0" brushRef="#br0" timeOffset="11581.9594">9747 8316 30 0,'0'-16'15'0,"0"-9"-17"0,0 25 28 0,0 0-27 16,0 6 1-16,4 4-4 16,-1-4 1-16,4 0-1 15,0 0 0-15,0 4-5 0,1 2 1 16</inkml:trace>
  <inkml:trace contextRef="#ctx0" brushRef="#br0" timeOffset="11726.4046">9821 8501 21 0,'-3'12'10'0,"10"-2"-8"15,-7-10 16-15,3 3-17 16,4-3 1-16,0-3-1 16,4-4 1-16,0-2-4 15,-1 3 1-15,1-1-4 31,-1-2 1-31,1 0-3 16,3-1 0-16</inkml:trace>
  <inkml:trace contextRef="#ctx0" brushRef="#br0" timeOffset="12032.2499">9966 8469 20 0,'4'0'10'0,"10"-12"-11"0,-11 6 18 16,4-4-16-16,0 1 0 0,0-4 0 15,0 1 1-15,0 2-2 16,-3-2 0-16,-4 2 1 16,-4 4 1-16,-3 6 0 15,-3 3 0-15,-1 3 1 0,-3 7 0 16,0 3 1-16,3-1 0 16,4 10 0-16,0 1 1 15,4-1 0 1,3 3 0-16,3-6-1 15,4-7 0-15,7-2-1 16,4-10 1-16,7-6-2 16,3-3 0-16,0-7-8 0,7-2 1 15,8 5-9-15,3-9 1 16</inkml:trace>
  <inkml:trace contextRef="#ctx0" brushRef="#br0" timeOffset="32591.9987">20112 8479 12 0,'3'-13'6'0,"19"-24"1"0,-15 24 7 0,0-3-13 15,0 1 1-15,3 2 1 16,-3 4 1 0,4 3-5-16,-4 6 0 15,0 3 3-15,0 3 1 16,-3 3-1-16,-1 1 0 0,1-1 0 16,-4 4 0-16,-4-1 1 15,-3 1 0-15,0-1-1 16,-7-2 1-16,-4 2-1 15,1 1 1-15,3-1-2 0,-1-5 1 16,5-4-1 0,6-6 0-16,4-7 0 15,11-5 0-15,3-4-1 16,7-6 1-16,0 6-1 16,1 0 0-16,-1 3 0 15,-4 4 0-15,1 6 1 16,-7 6 0-16,-4 6 0 15,-4 3 1-15,-3 7 0 16,-3 3 0-16,-4-4 0 16,-1 4 1-16,1 0-1 15,0 0 0-15,0-4 0 16,0-2 0-16,0-4 0 16,-3-2 0-16,3-7-1 15,0-7 0-15,-1-2-1 0,1-4 1 16,4-5-1-16,-1-1 0 0,4 3 0 15,4 1 0-15,-1 2-1 16,4 7 1-16,1 3-1 16,-8 3 1-16,0 6 0 15,0 3 0-15,-4 1 0 16,-3 2 0 0,-7-2 0-16,0-1 1 0,0 0-4 15,0-2 1-15,3-4-6 16,4 0 0-16,3 0-6 15,15-9 1-15</inkml:trace>
  <inkml:trace contextRef="#ctx0" brushRef="#br0" timeOffset="32975.8166">20553 7773 20 0,'-14'-6'10'0,"-11"22"-2"15,18-10 8-15,-7 6-14 16,0 10 0-16,0 0 4 16,-4 7 1-1,4 5-8-15,3 1 0 16,4 2 5-16,0-2 0 0,4-4-2 16,3-3 1-16,0-9-2 0,3-3 0 15,4-4-6-15,4-5 1 16,10-14-6-16,0-11 0 15</inkml:trace>
  <inkml:trace contextRef="#ctx0" brushRef="#br0" timeOffset="33311.3097">20669 7908 29 0,'-42'28'14'0,"24"16"-8"31,18-34 20-31,0 2-24 16,0 1 0-16,4-4 1 0,3-3 0 16,11-2-4-16,6-8 0 0,1-2 3 15,7-10 0-15,-1-2-1 16,-2 2 0-16,-5 0-1 16,-3 1 1-16,-3 2-1 15,-4 4 1-15,0 2-1 16,-3 7 1-16,-4 0 0 31,0 7 0-31,-3-1 0 0,-4 10 0 16,0 2 0-16,0 1 1 15,0 3-1-15,0 0 0 16,0 3-2-16,0-6 0 16,0-6-5-16,3-1 0 0,4-2-7 15,4-10 1-15</inkml:trace>
  <inkml:trace contextRef="#ctx0" brushRef="#br0" timeOffset="33691.0947">21110 7776 26 0,'-14'-3'13'0,"14"10"-5"16,0-7 16-16,0 0-23 16,4-4 1-16,3 4 0 15,0 0 0-15,3-6-3 16,1-6 1-16,3-1-2 16,7-6 0-16,0 4-8 15,-3-1 1-15</inkml:trace>
  <inkml:trace contextRef="#ctx0" brushRef="#br0" timeOffset="33878.2287">21272 7604 20 0,'-21'19'10'0,"-10"6"0"0,24-9 9 0,-4 2-17 16,0 1 1-16,1 6 1 15,-4 10 0-15,0-1-6 16,-1 1 1-16,5-1 4 15,3 4 0-15,3-7-3 0,1-3 0 16,3-3-6-16,3-3 1 16,4-6-4-16,4-13 0 15</inkml:trace>
  <inkml:trace contextRef="#ctx0" brushRef="#br0" timeOffset="34212.9691">21287 7965 24 0,'-32'34'12'0,"-10"16"-6"16,34-40 18-16,5-1-22 15,-1 7 0-15,15-4 1 16,0-5 0 0,3-1-4-16,3-3 1 15,4-6 2-15,1-7 1 16,2 1-2-16,1-7 1 15,-4-3 0-15,-3-2 1 0,-8 2 0 16,-6 0 1-16,-8 6 0 16,-3 1 0-16,-3 2-1 15,-4 4 1-15,0 3-2 16,-4 3 0-16,4 3-1 16,0 0 1-16,3 4-7 15,8-4 0-15,6 0-7 0,8-6 0 16,10-7-2-16,11-2 0 15</inkml:trace>
  <inkml:trace contextRef="#ctx0" brushRef="#br0" timeOffset="34595.5444">21724 7573 23 0,'0'-26'11'0,"-3"11"-5"0,3 15 17 16,-4-3-24-16,-3 9 1 15,-4 3 2-15,1 10 0 0,-4 6-1 16,-4 10 0-16,0-4 1 16,8 0 0-16,-4 4 1 15,3 6 0-15,1-7-2 16,2 10 1-16,-2 3-1 16,3 0 1-16,0 3-1 15,0-3 0-15,0-3-2 0,0 0 1 31,0-9-5-31,-1-4 1 16,1-6-6-16,0-3 1 16,0-9-2-16,0-13 0 15,0-7 0 1,39-8 11-16,-78 2-1 16,43-9 1-16,3 0 4 15,0 7 1-15,7 2 1 16,3-6 1-16,4 4-12 0,4-7 1 15</inkml:trace>
  <inkml:trace contextRef="#ctx0" brushRef="#br0" timeOffset="34861.3668">21960 7682 24 0,'-10'-3'12'0,"-22"6"-6"0,25 4 19 31,-11 8-22-31,4 1 1 16,0 6 0-16,4 0 1 15,3 3-7-15,-4 0 1 16,0 0 4-16,1 0 0 0,-1 3-2 16,1 7 1-16,-5-1-1 15,1 7 0-15,0 3-3 16,0-3 0-16,-3 0-6 15,2-4 0-15,-2-5-4 16,3-10 1-16</inkml:trace>
  <inkml:trace contextRef="#ctx0" brushRef="#br0" timeOffset="34979.2228">21586 8209 22 0,'4'-28'11'0,"24"-7"-5"0,-17 29 15 16,-1-3-19-16,5-1 1 15,-1 1 1-15,3-4 0 16,11 1-8-16,4-4 0 15,3-6-3-15,15-6 0 16</inkml:trace>
  <inkml:trace contextRef="#ctx0" brushRef="#br0" timeOffset="35212.6433">22211 7886 37 0,'-11'0'18'0,"22"-3"-22"0,-4 0 31 16,7-3-27-16,7-1 1 15,11 1-6-15,3 0 1 0,1 3-4 0,6 0 1 31</inkml:trace>
  <inkml:trace contextRef="#ctx0" brushRef="#br0" timeOffset="35379.5106">22257 8027 39 0,'-25'25'19'0,"4"0"-18"0,21-25 32 0,0 7-32 16,7-4 0-16,4 0 2 15,3 0 1-15,10-6-6 0,8-3 0 16,7-7-3-16,0-6 0 16,3 10-7-16,7-10 0 15</inkml:trace>
  <inkml:trace contextRef="#ctx0" brushRef="#br0" timeOffset="35707.7383">22677 8081 30 0,'-11'25'15'0,"18"-19"-10"15,-3-6 20-15,3-3-24 16,3-3 1-16,4-7 1 16,0-6 1-1,1-3-5-15,-1-3 1 16,-4 3 3-16,-3 3 0 15,0-3 0-15,-7 4 0 16,-3-1-1-16,-4 0 1 0,-4 3-1 16,1 7 0-16,-5 3-1 15,5 2 0-15,-1 4-1 0,1 4 0 16,-1 2-3-16,4 3 0 16,0 1-7-16,4 9 1 15,6-1-5-15,1 4 1 16</inkml:trace>
  <inkml:trace contextRef="#ctx0" brushRef="#br0" timeOffset="35917.3744">22796 8159 30 0,'0'22'15'0,"0"-3"-13"15,4-13 23-15,-4-3-25 32,4 0 1-32,-1 0-1 0,4-3 1 15,0 0-6-15,0 0 1 16,7 0-5-16,8-9 0 16</inkml:trace>
  <inkml:trace contextRef="#ctx0" brushRef="#br0" timeOffset="36278.6875">23230 7814 20 0,'-10'-6'10'0,"10"3"-3"16,0 3 12-16,-4 0-16 16,1 0 1-16,-4 0 1 15,0 3 0-15,0 0-7 16,0 3 0-16,0 0 5 0,-1 4 0 15,5-1-2-15,-1 4 0 16,1-1-1-16,3 1 1 16,0-1 0-16,3 7 0 15,1 0 0-15,-1 0 0 16,5 6 1-16,-1-3 0 16,0 0 0-16,-4 3 0 0,1-3 0 31,-4-3 0-31,0 0 0 15,-4 2 0-15,1 1-1 16,-4 0 1-16,0 0-3 16,-1-3 1-16,1 0-6 15,0-3 0-15,0-4-7 0,4-12 1 16</inkml:trace>
  <inkml:trace contextRef="#ctx0" brushRef="#br0" timeOffset="36460.3694">23188 7892 34 0,'35'-3'17'0,"22"-3"-13"15,-40 3 24-15,5 0-27 16,13 0 0-16,11-4 1 0,7 1 0 16,-7-3-11-16,-4-1 1 0,7 4-3 15,-6 3 1-15</inkml:trace>
  <inkml:trace contextRef="#ctx0" brushRef="#br0" timeOffset="53439.6183">26494 6303 10 0,'-25'-16'5'0,"7"22"6"16,15-6 6-16,-1-3-14 15,1 3 0 1,3-3 4-16,0 3 0 16,3 0-8-16,4 0 1 15,7-3 5-15,1 3 0 16,-1 0-2-16,3-3 1 0,1 6-3 15,0 0 1-15,-4 9-2 16,-4 4 1-16,-6 6-1 0,-11 3 1 16,-4 3 0-16,-7 7 0 15,-6-1 2-15,-1 10 0 32,-3-12 0-32,-7-1 0 15,10-6 1-15,4-3 0 0,3-6-1 16,11-4 0-16,4-2-2 15,6-1 1-15,8-3-1 16,-1 1 0-16,1 2-1 16,-1 0 0-16,1 1-1 15,0-1 0-15,-4 4-4 0,0-1 1 16,0-2-5-16,0-1 0 16,3-3-6-16,1-9 1 15</inkml:trace>
  <inkml:trace contextRef="#ctx0" brushRef="#br0" timeOffset="54009.0088">26928 6268 26 0,'-18'3'13'0,"-7"7"-4"15,15-10 17-15,-4 3-25 16,-1 0 1-1,1 0 1-15,0-3 1 0,7 0-5 16,0 6 1-16,4 1 1 16,3-7 1-16,3 3-1 15,8 0 1-15,6 0-2 16,8-9 0-16,3-1 0 16,4-2 0-16,-4 3 0 15,4-1 0-15,-4-2 0 16,-7 3 0-16,-3 3 0 0,-7 3 0 15,-11 0-2-15,-4 0 0 16,-7 6-3-16,1 10 1 0,-4 2-2 16,-7 4 1-16,-4 0-1 15,-3 0 0-15,3-3 2 32,4 0 0-32,3 0 2 15,4 0 1-15,7-7 1 16,3 4 1-16,12-1 1 15,-1-2 0-15,0 0 1 0,3-1 1 16,4 4 1-16,0 6 1 16,-3-7 0-16,0 1 0 15,-4-3 1-15,-4 2 0 16,1-2-1-16,-4 3 1 16,-7-1-3-16,-4 1 1 15,-3 0-2-15,-7-1 1 16,-4 1-3-16,0-4 0 15,-6-2-5-15,-1-4 1 0,4-3-8 16,-1-3 1-16,8-9-5 16,7-7 0-16</inkml:trace>
  <inkml:trace contextRef="#ctx0" brushRef="#br0" timeOffset="54171.6871">26790 6654 45 0,'42'19'22'0,"11"-7"-16"16,-39-6 40-16,0 7-42 15,1 3 0-15,-1 2 2 16,7-2 1-16,-4 6-9 16,1 3 1-16,0-3 1 0,-1 3 0 15,1-9-12-15,0 0 0 16,3-7-6-16,-7 4 0 16</inkml:trace>
  <inkml:trace contextRef="#ctx0" brushRef="#br0" timeOffset="55113.756">27436 6265 22 0,'-11'-13'11'0,"36"13"-5"0,-11 0 12 15,-4 0-16-15,1 0 1 16,3 4-1-16,0-4 1 16,0 3-4-16,4 3 0 15,-4 6 3-15,0 1 0 16,-3 6-2-16,-4 0 1 15,-7-1-1-15,-4 8 1 16,-6-1-1-16,-1 3 0 16,0-6-1-16,-6 0 1 0,-1 0 0 15,1-7 0 1,2-2 0 0,5-4 0-16,3 1 0 15,3 2 0-15,4-2 0 16,7 2 0-16,4-2 0 15,-4 5 1-15,-3-2-1 16,-4 3 0-16,-4 2 1 0,0 1 0 16,-3 0 0-16,0 0 0 15,4 0 1-15,-1-1 0 16,1 4-1-16,3-6 1 16,-4 3 0-16,4-3 0 15,0-4-1-15,7-6 0 0,4-6-3 16,-1-3 0-16,5-3-5 15,-1-7 1-15,7-5-5 16,7-4 0-16</inkml:trace>
  <inkml:trace contextRef="#ctx0" brushRef="#br0" timeOffset="55729.9141">27778 6321 28 0,'-7'32'14'0,"-11"-10"-10"0,11-16 23 15,-4 7-26 1,-3 2 0-16,-3 4 1 16,3 3 1-16,-1-6-4 15,5-4 1-15,3-6 1 16,3-2 1-16,4-8-1 16,7-8 0-16,4-7-1 0,3-9 1 15,4 0-1-15,3-1 0 16,11 4 0-16,-1 3 0 15,5 0 0-15,2 4 0 0,-2 5 0 16,-5 4 0-16,1 2 0 16,-11 7 0-16,-3 0 0 15,-7 7 0-15,-8 2 0 16,-3 4 1-16,-7 2-2 16,-4 4 1-16,-6 0-1 15,-8 0 0 1,4-4 0-16,-7 4 0 15,0-9 0-15,10 2 0 16,0-2 0-16,4-4 1 16,4-3-1-16,6-3 1 15,11 3-1-15,4-9 1 16,3 0-1-16,7 2 1 0,-3 4-1 16,-1-3 1-16,-6 3 0 15,-1 3 1-15,-6 4-1 16,-8 2 0-16,-6 4 0 0,-15 2 0 15,0 4 0-15,4 6 1 16,0-3 0-16,3 3 1 16,4-6-1-16,4-3 0 15,3-4 1-15,3-2 0 16,4-1 0-16,0-9 0 0,11-3-2 16,6 0 0-16,5-7-4 15,-1 1 0-15,0 0-6 16,-3-1 1-16,-1 10-3 15,-3 0 1-15</inkml:trace>
  <inkml:trace contextRef="#ctx0" brushRef="#br0" timeOffset="55942.7696">27721 6698 20 0,'-28'25'10'0,"3"-6"-8"0,22-13 17 0,-1 0-18 15,1 0 1-15,-1 1 0 16,4-1 0-16,4-3-3 15,3-3 1-15,0-3 1 16,3-3 0-16,5-4-1 16,-1-2 1-16,0-1-3 15,7-3 1-15,4 4-3 0,-1-1 0 16,-6-2-4-16,0-4 1 16</inkml:trace>
  <inkml:trace contextRef="#ctx0" brushRef="#br0" timeOffset="56147.3799">27799 6619 21 0,'-21'7'10'0,"10"5"-9"0,8-6 18 0,-4 4-17 16,0 5 0-16,-4 4 2 16,0 3 1-16,1 0-5 15,-1-3 0-15,4 3 3 16,0 0 1-16,4-3-2 15,-1-7 1-15,4 4-2 16,4 0 1-16,-1-7-3 0,4-6 0 0,4-6-6 16,3-6 0-16,14-1-3 15,4-5 1-15</inkml:trace>
  <inkml:trace contextRef="#ctx0" brushRef="#br0" timeOffset="56483.07">28018 6716 24 0,'-22'0'12'0,"37"-9"-8"0,-8 3 18 16,0 0-20-16,0-1 1 15,3 1 0-15,1-7 0 32,3 1-4-32,0-4 0 15,0 1 0-15,-3-1 1 16,-4 10-4-16,-7-4 1 0,-7 7-1 0,0 6 1 15,-11 10-1-15,4-4 0 16,-11 4 6-16,-3 6 0 16,0-1 2-16,3 4 1 15,0 3 1 1,1-3 0-16,13 0 0 16,4 3 1-16,7-6-3 15,7-6 1-15,7 2-3 16,7-5 1-16,11-10-7 15,-4-6 1-15,1-1-9 16,6-5 0-16</inkml:trace>
  <inkml:trace contextRef="#ctx0" brushRef="#br0" timeOffset="56909.1607">28342 6372 23 0,'-25'-10'11'0,"29"7"-5"15,-4 3 7-15,4 3-12 16,3 0 0-16,7 4 0 16,3-1 0-16,-3 0-2 15,1 4 1-15,-1-1 0 16,-7 0 1-1,-4 4-1-15,-6-1 0 16,-11 7 1-16,0 0 0 16,-4 3 1-16,-3 3 0 0,0-3 1 15,3 3 0-15,0-3 0 16,4-3 0-16,4 0 0 16,3 3 0-16,3 0-1 0,0 0 0 15,4-1-2-15,0-2 1 16,0 0 0-16,0 3 0 15,0 3 0-15,0-3 0 16,4-3-1-16,0-3 1 0,3-4-1 16,0-9 1-16,3 0-6 15,8-12 1-15,7 0-8 16,17-13 1-16</inkml:trace>
  <inkml:trace contextRef="#ctx0" brushRef="#br0" timeOffset="57132.5372">28861 6271 28 0,'-4'-9'14'0,"4"6"-5"16,-3 3 18-16,-4 0-26 16,-7 3 1-16,-4 9 0 15,-7 4 0-15,1 6-3 16,-1 0 0-16,4-3 1 15,3-4 1-15,4-2-6 0,0-4 0 16,3-2-6-16,4-7 0 16</inkml:trace>
  <inkml:trace contextRef="#ctx0" brushRef="#br0" timeOffset="57299.2936">28624 6331 26 0,'0'-16'13'0,"7"29"-1"0,-3-13 18 0,0 3-26 15,3 3 0-15,3 3 3 31,-3 1 0-31,11 2-9 16,-4-2 1-16,4-4 5 16,3 0 1-16,3-6-3 15,-2 7 1-15,2-7-8 16,-6 3 0-16,7 0-8 16,-15 6 0-16,4 1-1 0,-14-1 0 0</inkml:trace>
  <inkml:trace contextRef="#ctx0" brushRef="#br0" timeOffset="57478.5786">28603 6651 35 0,'-32'25'17'0,"4"-19"-15"16,28-6 33-16,0 0-34 15,0 0 0-15,11-3 0 16,3 0 1 0,0-4-3-16,4-2 1 15,3-3-2-15,4-4 0 16,-1 0-8-16,-3 4 1 15,1-4-3-15,2 3 1 0</inkml:trace>
  <inkml:trace contextRef="#ctx0" brushRef="#br0" timeOffset="57601.5638">28766 6560 23 0,'-22'15'11'0,"-9"32"-8"16,20-40 18-16,-3-1-21 15,-4 7 1-15,-6 2 0 16,-5 4 0-16,-2 3-3 0,-1-3 0 15,11-4-5-15,3-2 0 16</inkml:trace>
  <inkml:trace contextRef="#ctx0" brushRef="#br0" timeOffset="58034.1124">28621 6748 25 0,'10'-3'12'0,"5"9"-3"16,-12-3 17-16,1 7-23 15,-4-1 0-15,0 7 2 0,-4 2 1 16,1 11-8-16,-1 5 1 16,-3-2 4-16,0 2 1 0,-4-6-2 15,-3 4 0-15,0-10-1 16,4-1 1-16,-1-5-2 16,4-6 1-16,0-7-1 15,7-3 1-15,0-13-1 16,10-15 0-16,5-13-1 15,-1 0 0-15,3-2 0 16,8 2 0-16,3 0 1 0,-3 6 0 16,0 10 0-16,6 7 1 15,-6 5 1-15,0 7 0 16,-4 6 0-16,-3 6 1 16,-1 3 0-16,-6 7 1 15,-4 0-3 1,0 6 1-16,-7 9-1 15,0 7 1-15,-4 3-2 16,1-1 1-16,-4-2-6 16,3-4 1-16,-3-5-6 0,0-1 0 15,4-3-6-15,-4-6 1 16</inkml:trace>
  <inkml:trace contextRef="#ctx0" brushRef="#br0" timeOffset="58382.3988">28709 6986 38 0,'-7'6'19'0,"7"1"-14"16,0-7 32-16,4-3-34 15,3-1 1 1,3 1 1-16,4 3 1 16,4-3-8-16,0 0 1 15,6-3 4-15,1-1 1 0,10 4-3 16,-3-6 1-16,0 3-2 15,-11-4 0-15,7 4-2 16,-14 3 0-16,-7 0-2 16,-10 9 0-16,-15-3-1 15,-10 7 1-15,7 2 0 16,-7 7 1-16,-4 3 1 0,0 6 1 16,4 0 4-1,0 1 0-15,13-4 0 0,1-7 1 16,7 1 1-16,11-6 0 15,6-7-3-15,12-9 1 16,9-13-15-16,15-6 1 0,4-3-5 16,-8 3 1-16</inkml:trace>
  <inkml:trace contextRef="#ctx0" brushRef="#br0" timeOffset="1.46845E6">20863 10150 61 0,'0'0'30'0,"64"-6"-22"15,-40 0 31-15,5-4-36 16,6-9 0-16,7 4 1 16,15-4 0-16,-1 0-6 0,4 3 1 15,-7 1 3 1,-4-1 0-16,-3-9-8 0,0 0 1 16,4-10-9-16,-5 1 0 15,1-10-5-15,11 0 0 16</inkml:trace>
  <inkml:trace contextRef="#ctx0" brushRef="#br0" timeOffset="1.46863E6">21960 9445 29 0,'-7'-3'14'0,"14"-1"-2"0,-7 4 18 0,0 0-28 16,7 0 0-16,4 0 1 15,0 0 0 1,-1 0-4-16,1 4 0 15,3-4 1-15,7 0 0 16,4 0-7-16,-1 0 0 0,5-7-5 16,2 1 1-16</inkml:trace>
  <inkml:trace contextRef="#ctx0" brushRef="#br0" timeOffset="1.46883E6">22483 9278 34 0,'-8'4'17'0,"5"-1"-13"16,3 0 27-16,-4 3-29 16,1 4 1-16,-1-1 0 15,-3 7 0-15,0-7-5 0,-3 4 1 16,3-1 2-16,3 1 1 16,-3-4-7-16,0 4 0 15,0-4-7-15,3 0 1 16</inkml:trace>
  <inkml:trace contextRef="#ctx0" brushRef="#br0" timeOffset="1.46916E6">22056 9645 31 0,'7'-18'15'0,"17"2"-6"0,-13 10 20 16,7-4-28-16,3 1 1 15,4-4 0-15,-1 1 1 16,4-1-4-16,8 4 1 16,-1-4-2-16,-3 4 1 15,-1-1-6-15,-2 4 0 0,-8 3-5 16,0 6 1-16</inkml:trace>
  <inkml:trace contextRef="#ctx0" brushRef="#br0" timeOffset="1.46937E6">22084 9796 36 0,'-11'12'18'0,"15"1"-16"16,-1-10 32-16,8-3-33 16,0 6 1-1,3-6 0-15,3 0 0 16,4-9-3-16,1-4 1 0,-1 4-2 15,0-7 0-15,0-3-10 16,7-9 0-16</inkml:trace>
  <inkml:trace contextRef="#ctx0" brushRef="#br0" timeOffset="1.46958E6">22207 9294 43 0,'0'28'21'0,"-7"48"-13"16,4-54 32-16,-1 15-37 16,-6 23 0-16,-1 24 0 15,-3 1 1-15,3 0-6 16,1 3 1-16,3-1-2 0,0 4 1 16,7-6-13-16,7-10 0 15,3-18-1-15,-3-26 1 16</inkml:trace>
  <inkml:trace contextRef="#ctx0" brushRef="#br0" timeOffset="1.47071E6">22733 9526 20 0,'-4'0'10'0,"4"16"-3"15,0-13 13-15,0 6-17 0,0 4 0 16,-3 15 2-16,-4 13 1 0,0 3-7 31,0 0 0-31,-4 3 5 16,1-3 1-16,-1-7-2 15,-3-5 0-15,3-4 0 0,-3-3 0 16,4-3-1-16,-1-6 1 16,0-7-1-16,1-6 1 15,-4-3-1-15,0 0 0 16,3-9-1-1,0-4 1-15,4-6-2 0,4-9 1 16,3-9-1-16,3-7 1 0,4-7-2 16,1 1 1-16,2-3 0 15,4 3 0-15,4 6-1 16,3 3 1-16,7-3 0 16,1 16 1-16,2 6-1 15,-3 10 1 1,11 12 0-16,-11 0 0 0,4 12 1 15,-7 13 1-15,-11 10-1 16,-3 15 0-16,-11 6 0 16,-11 10 0-16,0 0-1 15,-3-10 1-15,4 1-2 0,-4-10 1 16,3-6-4-16,4-4 1 16,3-9-10-16,4-6 0 15,4-9-5-15,3-10 1 16</inkml:trace>
  <inkml:trace contextRef="#ctx0" brushRef="#br0" timeOffset="1.4714E6">23534 9307 24 0,'14'-41'12'0,"14"16"3"0,-21 19 13 16,-7 6-24-16,-3 0 0 16,-11 3 2-16,-4 9 1 15,-17 13-9-15,-1 0 0 0,-6 4 5 16,0 2 1-16,-1 3-3 0,5 1 1 31,2 3-14-31,15-7 1 16,11-12-2-16,13-4 0 15</inkml:trace>
  <inkml:trace contextRef="#ctx0" brushRef="#br0" timeOffset="1.47173E6">23587 9445 37 0,'-4'0'18'0,"-24"-3"-20"15,17 3 31-15,-6 3-29 32,-11 3 0-32,-1 3 0 15,-2 4 1-15,2 3-1 16,5 2 0-16,2 1-4 16,5 0 0-16,3-6-4 0,7-4 0 15,3-3-2-15,4 0 0 16,4-2 1-1,38-4 9 1,-77 12 3-16,38 7 0 0,1 3 6 16,-4 6 1-16,0 7 3 15,-4-1 0-15,1 4-6 16,-1 3 0-16,1-4-3 16,-4-5 0-16,0-1-6 15,-1-3 1-15,5-3-10 16,3-9 1-16,7-4-3 0,-3-8 0 15</inkml:trace>
  <inkml:trace contextRef="#ctx0" brushRef="#br0" timeOffset="1.47217E6">23657 9551 38 0,'7'-9'19'0,"15"-19"-19"16,-12 18 35-16,4 1-35 15,7-4 1-15,4 1 0 16,0 2 0-16,-4 1-2 16,0 6 1-16,-7-3-2 0,-3 2 1 15,-11 4-2-15,-4 4 0 0,-6 2-1 16,-8 6 1-16,-3 4-1 16,-4 0 1-16,4-1 2 15,0 1 0-15,0 0 1 16,7-4 0-16,3-2 1 15,7-4 1-15,1 0-1 32,3 0 1-32,3 4 0 0,1 6 0 15,3-1 1-15,0 13 1 16,-3 4 0-16,-1 5 0 16,-3 7 1-16,0 3 1 15,-3-3 1-15,-1-6 0 16,-3 0 0-16,0-4 0 0,-7-6-1 15,0-6 1-15,-11-3-2 16,0-6 0-16,1-4-3 16,-1-3 1-16,-3-6-3 15,0-6 0-15,6-3-11 0,5-4 1 16,17-6-11-16,3-12 1 16</inkml:trace>
  <inkml:trace contextRef="#ctx0" brushRef="#br0" timeOffset="1.47268E6">24313 9382 35 0,'-24'31'17'0,"6"-9"-8"0,18-19 15 0,0 4-23 15,4-1 0-15,3 3 1 16,3-2 0-16,4-4-3 31,8 0 1-31,-1-6-1 16,3-4 1-16,8 1-5 16,7-6 0-16,3-4-7 0,1-6 1 0</inkml:trace>
  <inkml:trace contextRef="#ctx0" brushRef="#br0" timeOffset="1.47291E6">24807 9159 34 0,'-7'22'17'0,"-14"22"-12"15,7-19 27-15,-14 10-28 16,-18 2 0-16,-11 10 2 0,-3 7 1 31,-3 18-9-31,-4 19 0 16,-7 0 5-16,-14 0 1 15,7 0-3-15,6-10 1 16,12-6-2-16,10-3 1 0,14-9-5 16,8-13 1-16,13-15-6 15,7-16 1-15,11-10-7 0,7-18 1 16</inkml:trace>
  <inkml:trace contextRef="#ctx0" brushRef="#br0" timeOffset="1.47351E6">24215 9708 29 0,'14'-47'14'16,"7"9"-7"-16,-10 29 20 0,3 0-25 31,3-1 1-31,4 1 1 16,4 2 0-16,3 1-5 16,11 3 0-16,0 3 3 15,3 3 1-15,-13 0-1 16,-5 7 1-16,-10 5-2 0,-7 7 1 15,-14 0 0-15,-7 3 0 16,-7 4 0-16,0-4 0 0,0 0-1 16,0-3 0-16,-1-3-1 15,8-7 1-15,4-6-1 16,3 4 0-16,7 2 0 16,3-2 0-16,4-4-1 15,4 3 1-15,-1 1 0 16,12 6 0-16,-1-4 0 15,-4 1 0 1,-3 2 0-16,-10 1 1 16,-8 0-1-16,-3 2 1 15,-3 8-1-15,-4-1 1 16,-7 0-2-16,-4-3 1 0,0-4-3 16,4-2 1-16,0-6-3 15,3-4 1-15,1-6-3 16,2-10 1-16,8-2 0 15,4-7 0-15,6 0 1 0,1 4 1 16,3 2 3-16,0 4 1 16,0-1 2-16,0 4 1 15,-3 0 3-15,-1 6 1 16,-3 0 1-16,0 0 0 16,0 0-1-16,0 0 0 0,0 0-2 15,7 0 0-15,0 0-2 16,0 0 0-16,4-3-4 31,3 3 0-31,4-4-10 0,13-2 1 0,15-6-6 31,-7-13 0-31</inkml:trace>
  <inkml:trace contextRef="#ctx0" brushRef="#br0" timeOffset="1.48193E6">25287 9576 20 0,'-39'22'10'0,"39"7"-4"0,4-20 10 0,-1 0-14 16,8-2 0-16,0-4 3 15,3-6 0-15,0-10-5 0,3-3 0 16,5-6 4-16,-1-6 1 16,-4 3 0-16,-3 0 0 15,-6 3-1-15,-8 3 1 16,-4 4-1-1,-7 2 0-15,1 7-1 16,-4 3 0-16,-4 6-1 0,-3 6 0 16,0 4-2-1,3 2 1-15,0 4-4 0,4 0 1 0,7 3-6 16,7-9 1-16,4-1-7 31,10 1 0-31</inkml:trace>
  <inkml:trace contextRef="#ctx0" brushRef="#br0" timeOffset="1.48236E6">25379 9601 15 0,'0'13'7'0,"0"18"5"0,0-15 0 16,-4 3-12-16,1 6 1 15,-1 6 0-15,1 4 0 16,-4 2-2-16,0 1 1 16,3-7-1-16,-3-6 1 31,3 1-4-31,1-8 1 15,-1-2-3-15,1-7 1 0,3-2-1 16,0-4 0-16,0-3 1 16,3-6 1-16,1-7 2 15,3-3 1-15,0 1 3 16,0-4 1-16,0 0 0 16,0 3 1-16,-3 4-1 0,-1-1 1 15,-3 7-1-15,-3 3 0 0,-1 6 0 16,-3 3 0-16,-3 10 1 15,-8 3 0-15,-7 3 1 16,1 0 1-16,-1 3 0 31,4 0 0-31,3 0-1 16,0 0 0-16,8-3-1 16,6-3 0-16,4-4-2 0,4-5 1 15,6-4-2-15,5-6 1 16,6-6-2-16,0-10 0 15,4-3-6-15,3-3 1 16,7-15-7-16,4-7 1 0</inkml:trace>
  <inkml:trace contextRef="#ctx0" brushRef="#br0" timeOffset="1.48286E6">25799 9394 33 0,'10'-12'16'0,"15"6"-16"16,-18 3 25-16,0 3-24 0,0 6 1 31,4 0 0-31,-1 3 0 0,-3-2-3 16,0 2 1-16,-3 4 2 15,-4 2 0-15,-4 4-1 16,-3 0 0-16,0 0 0 16,-7 3 0-16,-7 0-1 15,0-3 1-15,-4-7-1 16,4 4 1-16,0-4-1 0,7-5 0 15,3-4 0 1,4-6 0-16,4-4 0 0,3-5 0 16,7-4-2-16,3-3 0 15,4-6-2-15,0 0 1 16,4-3-1-16,-7 6 1 16,-1 3-1-16,-3 7 1 15,-7 5 1-15,-3 14 1 0,-8-4 3 16,-3 9 1-16,-4 10 0 31,1 10 0-31,-1 2 1 16,-10 16 0-16,3 7 0 0,4 2 1 15,0 4-2-15,3-13 1 16,4-3-2-16,7-6 0 16,0-10-1-16,7-6 1 0,0-6-1 15,7-6 1-15,7-10-5 16,7-3 0-16,8-6-5 15,6-10 0-15,4-3-5 16,-4-6 0-16</inkml:trace>
  <inkml:trace contextRef="#ctx0" brushRef="#br0" timeOffset="1.48308E6">25950 9721 29 0,'7'-32'14'0,"-17"45"-8"0,6-10 21 16,-3 3-24-16,-3 0 0 15,-1 7 2-15,-3 6 1 16,-7 3-6-16,7 3 0 15,0 0 4-15,-1 6 1 16,8-2-2-16,7-11 0 16,7 1-1-1,0-3 0-15,4-4-1 16,0-2 0-16,6-4-3 0,4-6 1 16,8-9-8-16,6-4 1 15,-3-9-6-15,14-3 0 16</inkml:trace>
  <inkml:trace contextRef="#ctx0" brushRef="#br0" timeOffset="1.48346E6">26356 9420 35 0,'28'0'17'0,"-3"-13"-14"16,-18 13 26-16,4-3-29 15,6 3 1 1,8 0 0-16,0-3 1 0,3 9-2 16,-3 0 0-16,-4-3 1 15,-4 1 0-15,-6 2 0 16,-4 3 1-16,-11 7-2 16,-6 0 1-16,-8 6 0 15,-3-1 0-15,-4 1-1 16,1 4 0-16,-1 5 0 15,0-6 1-15,8 0 0 16,3 3 1-16,3-3-1 16,7 0 1-16,4-6 0 15,0 0 0-15,4-3-1 16,3-7 1-16,0-6-1 16,4-3 0-16,-1-6-3 15,4-7 1-15,-3 1-6 0,0-4 0 0,-4-3-7 16,-4 1 0-16</inkml:trace>
  <inkml:trace contextRef="#ctx0" brushRef="#br0" timeOffset="1.48366E6">26353 9623 39 0,'-39'25'19'0,"10"35"-15"0,22-41 30 16,0 6-30-16,0 6 0 15,0 7 2-15,4-4 1 16,3 1-9-16,7-1 1 0,3 1 5 15,8-4 0-15,3-6-2 16,0-6 0-16,4-6-2 16,3-10 1-16,0-6-7 15,8-7 0-15,6-2-10 0,-7-4 0 16</inkml:trace>
  <inkml:trace contextRef="#ctx0" brushRef="#br0" timeOffset="1.484E6">27139 9357 40 0,'-46'19'20'0,"-3"15"-23"15,35-28 26-15,0 7-23 16,-4 6 1-16,-3 3 0 31,3 0 1-31,1-4-2 16,6-2 0-16,8 0 2 0,6-7 1 15,4-2 0-15,4-4 0 16,10 0-1-16,-3-3 1 0,3-3 0 16,3-4 0-16,5 1-2 15,-1-3 1-15,0-4-5 16,-3 4 1-1,-4 2-7-15,-3 4 0 16,-1 3-5-16,-10 7 1 16</inkml:trace>
  <inkml:trace contextRef="#ctx0" brushRef="#br0" timeOffset="1.48416E6">26970 9755 38 0,'-50'41'19'0,"5"22"-11"15,34-54 33-15,0 4-38 0,8-1 1 16,3 1 0-16,7-4 1 15,4-3-7-15,6-3 1 16,4-6 4-16,4-3 1 16,3-7-4-16,1-2 0 15,2-1-7-15,-3-9 1 16,4-3-10-16,-4 6 0 0</inkml:trace>
  <inkml:trace contextRef="#ctx0" brushRef="#br0" timeOffset="1.48434E6">27136 9608 39 0,'-29'12'19'0,"-6"35"-12"16,25-37 25-16,-5 12-29 15,1 3 1-15,-10 12-1 0,-5 1 1 16,-9 3-6-16,-1-4 1 31,0 1-1-31,4-3 1 16,7-4-12-16,6-3 0 15,22-9-1-15,4-10 1 16</inkml:trace>
  <inkml:trace contextRef="#ctx0" brushRef="#br0" timeOffset="1.48451E6">26945 9984 43 0,'-7'9'21'0,"4"-5"-18"0,3-1 43 0,0 3-45 16,3 0 0-16,4 4 0 15,0-4 0-15,7 0-3 16,0-3 0-16,4-3-5 16,3-3 0-16,4 0-8 15,0-6 1-15</inkml:trace>
  <inkml:trace contextRef="#ctx0" brushRef="#br0" timeOffset="1.48481E6">27400 9717 44 0,'-21'26'22'0,"28"5"-16"0,-3-25 35 15,3 7-39-15,3-1 1 0,8-5 1 16,0-4 0-16,3-6-5 16,-4-4 0-16,5-8 4 15,-5-1 1-15,-3-3-1 16,-3-3 0-1,-4 3 0-15,-7 1 0 16,-4 2-1-16,-6 3 1 16,-8 7-2-16,-10 6 1 15,-4 3-2-15,-10 3 1 0,7-2-7 16,3 2 0-16,7 0-10 16,8-3 0-16,6 7-3 15,14-7 1-15</inkml:trace>
  <inkml:trace contextRef="#ctx0" brushRef="#br0" timeOffset="1.48637E6">28063 9573 24 0,'-3'6'12'0,"-1"20"-5"0,1-20 13 16,-4 10-17-16,-4 9 1 15,1 3 2-15,-1 0 1 16,-3 3-8-16,-4 1 0 16,1-7 6-16,-4 0 0 15,6-6-2-15,-2-7 1 16,-1-5-2-16,1-11 1 16,2-5-2-16,5-7 1 0,3-12-2 15,3 0 1-15,8-3-1 16,3-4 0-16,7 1-1 0,7-1 1 15,4 4 0-15,3 2 0 32,0 4 0-32,-7 7 0 15,1 2 0-15,-5 6 1 0,1 7 0 16,3 10 1-16,-3 5-1 0,-1 7 1 16,-3 6-1-16,-3 3 0 15,-4 4 0-15,-3 2 1 16,-1-2-3-16,1-4 0 15,-1-3-7-15,1-6 1 16,-1-1-8-16,8 1 0 0</inkml:trace>
  <inkml:trace contextRef="#ctx0" brushRef="#br0" timeOffset="1.51206E6">28624 9558 37 0,'15'-7'18'0,"27"-8"-12"16,-28 5 19 0,4 1-25-16,6-4 1 0,5 1 0 15,-1-1 0-15,11-3-3 16,-1 4 1-16,-2-4-5 16,-5 1 1-16,1-7-6 15,-14 3 1-15</inkml:trace>
  <inkml:trace contextRef="#ctx0" brushRef="#br0" timeOffset="1.51244E6">28861 9329 22 0,'-28'53'11'0,"-1"19"-5"0,19-47 13 0,-4 13-16 15,-4 18 1-15,0 7 1 16,-3 0 0-16,7-4-7 16,0-9 0-16,0 1 4 15,7-11 1-15,3-5-5 16,-3-10 1-16,14-6-4 15,0-10 1-15,4-6-4 16,3-9 0-16,4-10-2 16,-1-9 1-1,1-3 5 1,60 31 4 0,-156-47 2-16,71 16 1 15,-7 6 4-15,-7 13 1 16,6 6 2-16,-6 6 1 15,-3 3-5-15,6 3 1 0,0-2-2 16,4-1 1-16,7 0-2 16,4 0 1-16,6 1-2 15,4-4 1-15,7-6-2 16,4-4 0-16,7-5-3 16,6-7 0-16,8-3-6 0,4-3 0 15,6 0-7-15,7 0 1 16</inkml:trace>
  <inkml:trace contextRef="#ctx0" brushRef="#br0" timeOffset="1.51291E6">29192 9460 29 0,'-21'16'14'0,"-11"25"-5"16,18-26 17-16,-10 4-24 16,2 13 1-16,-6 5 0 31,-3 7 1-31,2-6-5 15,5-1 0-15,-1-5 3 16,11-1 0-16,3-3-1 16,4-12 0-16,4-10-1 0,10-6 1 15,7-15-1-15,10-17 0 0,8-2 0 16,4-7 1-16,-5 3-1 16,8 1 0-16,-4 5-1 15,1 4 1-15,-5 6-1 16,-2 7 0-16,-5 5 1 0,-6 7 0 15,-4 6 2-15,-10 10 0 32,-15 5 0-32,4 11 1 15,-11-1 0-15,-6 10 1 0,-1-1-1 16,-3 4 0-16,-1 0-1 16,1-1 1-16,14-8-2 15,0-7 1-15,7-6-1 16,7-4 0-16,7-2-1 15,7-4 1-15,0 1-1 16,0-4 1-16,0-3-6 0,4 0 1 16,3 0-11-16,4-3 0 15,3-12-1-15,-3-10 1 16</inkml:trace>
  <inkml:trace contextRef="#ctx0" brushRef="#br0" timeOffset="1.51316E6">29859 9448 39 0,'-10'3'19'0,"-1"3"-17"16,0-3 36-16,4 0-36 15,-7 4 1 1,-3-1 0-16,-8 3 1 15,-3 1-6-15,-8 2 1 16,1 1 3-16,-11 3 0 0,11-4-5 16,0-2 0-16,6-4-6 15,5 0 1-15,6 0-6 16,8-3 1-16</inkml:trace>
  <inkml:trace contextRef="#ctx0" brushRef="#br0" timeOffset="1.51329E6">29538 9733 26 0,'-18'50'13'0,"-17"19"-5"0,28-53 16 0,-3 9-23 16,-8-3 0-16,7 0 0 31,1 0 1-31,3-3-5 16,7-4 1-16,3-2-7 16,8-7 1-16</inkml:trace>
  <inkml:trace contextRef="#ctx0" brushRef="#br0" timeOffset="1.51381E6">30007 9498 34 0,'11'3'17'0,"-15"16"-15"16,8-16 26-16,-8 6-27 16,8 1 0-16,-4 2 0 15,0 4 0-15,0 6-2 16,-4 6 1-16,-6 7 0 15,-4 6 0 1,-4-1-1-16,-10 4 0 16,0 0-1-16,-1-6 0 15,5-7 0-15,-1-3 0 0,4 1 1 16,3-4 1 0,4-3 1-16,0-4 1 0,3-2 0 15,4-3 1-15,4-1 0 16,3-2 0-16,7-7-1 15,7-6 1-15,4-4-2 0,10-5 1 16,4-1-4-16,13-6 1 16,-2-9-5-16,13-9 0 15,-10-11-6-15,0-8 1 16,-4-4-1-16,-6 10 1 16,-12 13 8-1,-6 12 1-15,-8 12 7 16,-10 4 0-16,-3 15 6 15,-1 13 0-15,-6 3 1 16,-1 3 0-16,8 3-8 16,-4 0 1-16,7-6-4 15,10 0 1-15,1 0-5 16,3-9 1-16,0-7-9 16,7-3 0-1,7-9-1-15,8-4 0 16</inkml:trace>
  <inkml:trace contextRef="#ctx0" brushRef="#br0" timeOffset="1.51406E6">30561 9705 33 0,'-14'0'16'0,"-11"25"-13"15,15-12 31-15,-11 5-32 16,-8 4 1-16,-2 3 0 16,-5 7 1-16,-2-1-5 15,-5-3 0-15,4-3 2 16,1 1 1-16,16-5-2 15,5-2 0-15,6-3-2 16,11 0 1-16,7-4-1 0,7-2 0 16,4-4 0-16,3 0 1 15,0-3 0 1,4 0 0-16,3-3-3 16,-3-3 0-16,7 0-7 0,-4 3 0 15</inkml:trace>
  <inkml:trace contextRef="#ctx0" brushRef="#br0" timeOffset="1.51439E6">30963 9664 42 0,'-14'0'21'0,"-21"6"-21"0,24-2 35 0,-3 5-34 15,-3 4 1 1,-1 2-1-16,7 7 1 16,-6 3-3-16,10 10 0 15,3 5 2-15,1-8 0 0,3 2-1 16,3 4 0-16,1 0 0 16,3-4 0-16,-4-3 1 15,1 4 0-15,-4-7 0 16,-4 4 1-16,1-11 0 15,-4-2 0-15,-7-6-3 16,3-7 0-16,0-3-7 0,1-6 1 16,-1-13-7-16,4-6 0 15</inkml:trace>
  <inkml:trace contextRef="#ctx0" brushRef="#br0" timeOffset="1.51451E6">30854 9721 29 0,'21'-41'14'0,"7"38"-15"0,-10 0 17 0,0 3-25 16,6 0 0-16,5 0-5 31,9 0 0-31</inkml:trace>
  <inkml:trace contextRef="#ctx0" brushRef="#br0" timeOffset="1.51478E6">31094 9971 44 0,'-14'29'22'0,"14"-23"-22"0,3-3 46 16,8-3-44-16,6 0 1 15,22-3-1-15,4-6 1 16,2-7-4-16,-2 0 0 16,3-9 3-16,-11-6 0 0,0-7-1 0,-10-3 1 31,-14-3-1-31,-11 7 1 15,-11 5-1-15,0 7 0 0,-3 7 0 16,-10 2 0-16,2 6-3 16,8 7 1-16,4 3-7 15,6 3 1-15,11 4-10 16,4 2 1-16</inkml:trace>
  <inkml:trace contextRef="#ctx0" brushRef="#br0" timeOffset="1.51508E6">31602 9677 43 0,'-21'6'21'0,"21"19"-13"0,7-22 30 16,-4 3-35-16,8-2 1 0,-4-4 0 16,14 0 1-16,11-10-7 15,3-5 1-15,4-1 4 16,-4-3 1-16,0 0-2 15,-10 0 1 1,-7 1-1-16,-8-1 1 16,1 0-2-16,-4 0 1 15,-14 7 0-15,-4-4 0 0,-3 6-5 16,0 4 0-16,4 3-6 16,-1 3 0-16,11 6-9 15,0 1 1-15,11-1-2 16,6 0 1-16</inkml:trace>
  <inkml:trace contextRef="#ctx0" brushRef="#br0" timeOffset="1.51528E6">32117 9558 43 0,'10'6'21'0,"-10"6"-16"0,0-9 43 16,-10 10-45-16,-11 6 1 15,-11 12 0-15,-14 7 1 16,-14 6-6-1,-10 6 1-15,-8-6 4 16,7 3 0-16,1 0-4 16,3-3 0-16,7-3-6 15,14-7 0-15,11-3-12 0,21 7 0 16</inkml:trace>
  <inkml:trace contextRef="#ctx0" brushRef="#br0" timeOffset="1.51551E6">31739 10244 41 0,'11'22'20'0,"17"-34"-7"16,-17 9 24-16,6-1-35 15,5-5 1-15,-1-4 1 16,0-2 1-16,7-1-6 0,4 0 0 16,-7 1 4-16,-4-1 1 31,-11 0-2-31,-10-2 0 15,-7 2 0-15,-14 3 0 0,0 1-4 16,-11-1 0-16,-7 7-9 16,-6 0 1-16,-5 6-7 15,4 3 1-15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47:07.70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10541 7685 24 0,'-7'-6'12'0,"-7"31"-2"0,10-25 12 0,-3 7-20 16,-3 2 0-16,-8 7 3 16,-7 6 0-16,1 0-6 15,-8-1 1-15,7 1 3 16,0-3 1-16,1 0 0 15,6-3 0-15,4-7-1 16,3 4 0-16,4-4 0 16,11 1 0-16,7-7-1 15,10 0 0-15,7-3-1 16,0-6 0-16,4-4 0 16,3-2 0-16,-3-1-1 0,0 0 1 15,-4 4-2-15,-3 0 0 16,-8 2-2-16,-6 11 1 15,-8 5-1-15,-10 3 1 16,-7 4-1-16,-3 9 0 16,-1 7 1-16,-7 5 1 15,4 4 3-15,3-3 0 16,8-10 0-16,3-3 1 0,3-9 0 16,8-10 0-16,3-6 0 15,3-10 0-15,5-8-2 16,-1-7 0-16,3-7-2 15,1 1 0-15,0 3-5 16,-1-4 1-16,-3 1-4 16,-3 0 0-16,-4-1 0 0,-4 4 0 15,-3 6 1-15,-3 6 1 16,-1 4 5-16,-3 6 0 0,0 9 5 16,0 6 1-16,0 10 1 15,0 6 0-15,4 13 1 16,-1 12 0-16,1 0-1 15,-5 6 1-15,1 7-2 32,0-10 0-32,-3-2-1 15,-1-1 0-15,-3-6-1 0,0-4 1 16,-4-2-2-16,4-13 0 16,4-6-2-16,-1-6 1 15,4-10-6-15,7-10 1 16,0-5-7-16,7-7 1 15,7-3-4-15,4 0 1 16</inkml:trace>
  <inkml:trace contextRef="#ctx0" brushRef="#br0" timeOffset="578.404">10675 7965 24 0,'25'-29'12'0,"24"11"-14"16,-35 8 19-16,7 4-17 15,1 0 1 1,2-1 0-16,1 1 0 15,0 3-1-15,-1 3 0 16,1 0 0-16,-7 3 1 0,-4 0-2 16,-4 3 0-16,-3 1-1 15,-3 2 1-15,-8 4-1 16,-3-1 1-16,-3 4 0 16,-4 6 1-16,-4 0 3 15,-3-3 1-15,7-1 1 16,0 1 1-16,3-6-1 0,4-4 0 15,3-3-1-15,1 1 1 16,6-7-3-16,5-7 0 16,2 1-2-16,4-3 1 15,0-1-1-15,8 1 1 0,-8 0-1 16,-4 2 0-16,-3 10 0 16,-3 10 1-16,-11 3-1 15,-4 9 0-15,1 0 1 16,-1 9 0-16,-7-2 1 15,4-7 0-15,4 0 0 32,3-6 0-32,3-4 0 0,4-2 0 15,4-7-1-15,3-3 1 16,3-6-2-16,4-9 1 16,11-1-1-16,-4 0 0 0,0-2 0 15,-3 2 0-15,0 1 0 16,-4 5 0-16,-4 4-1 15,1 3 1-15,-4 3 0 16,-3 7 0-16,-1-1 0 0,-3 7 1 16,0-4-4-16,0 1 1 15,0-4-5-15,0 1 0 16,0-7-7-16,7-3 1 16</inkml:trace>
  <inkml:trace contextRef="#ctx0" brushRef="#br0" timeOffset="811.1307">11158 7952 24 0,'4'-16'12'0,"21"7"-2"0,-18 6 13 15,3-3-21-15,4 2 0 16,0 1 1-16,8 0 1 16,-1 6-4-16,3 4 0 15,1 2 3-15,0 3 1 16,-4 10-1-16,-3 10 0 0,-8 5-1 15,1 1 1-15,-11 0-1 16,0 6 0-16,-7-7-5 16,-4-5 1-16,1-4-7 15,-5-6 0-15,8-7-4 16,-7-5 0-16</inkml:trace>
  <inkml:trace contextRef="#ctx0" brushRef="#br0" timeOffset="1016.9022">11486 7839 35 0,'8'-6'17'0,"-1"15"-14"0,-7-2 31 16,-7 2-30-16,-4 7 0 15,-7 9 2-15,-10 19 0 0,-11 6-8 16,4 16 0-16,0-4 5 16,-1 1 1-16,5-7-3 31,10-5 0-31,6-11-8 15,8-8 1-15,7-13-8 16,4-13 0-16</inkml:trace>
  <inkml:trace contextRef="#ctx0" brushRef="#br0" timeOffset="1225.5736">11797 7786 36 0,'7'6'18'0,"4"-9"-18"16,-4 0 23-16,7 0-23 16,3 0 0-16,1-7 0 0,7 1 1 31,3 2-1-31,-3 1 0 16,-4 0-4-16,0 0 1 15,-7 2-7-15,-3 4 1 16</inkml:trace>
  <inkml:trace contextRef="#ctx0" brushRef="#br0" timeOffset="1513.6654">11807 7918 26 0,'-42'40'13'0,"10"1"-4"0,25-32 18 15,0 4-25-15,0-4 1 16,0 1 1-16,4-4 0 16,3-6-5-16,3-6 0 15,8-10 2 1,-1-3 1-16,8 0-1 15,3 1 0-15,11-4-1 16,7 0 0-16,-1 0 0 16,12 0 0-16,-8 3 0 15,-3 3 0-15,-4 7 0 16,-3 3 0-16,-4 6 0 16,-3 3 1-16,-4 6-1 0,-3 7 1 15,-8 0-1-15,-3 6 1 16,-3 3-3-16,-4 6 0 0,-4-3-5 15,1 0 1-15,-4 4-6 16,-4-1 1-16</inkml:trace>
  <inkml:trace contextRef="#ctx0" brushRef="#br0" timeOffset="1813.9013">12002 8015 24 0,'-8'-3'12'0,"-16"15"-8"0,20-9 15 32,-6 4-16-32,-8 5 1 15,-3 7 2-15,-4 0 0 0,4 0-7 16,3 6 0-16,4-3 5 16,4 3 0-16,-1-3-1 15,4-4 0-15,0-2-2 16,3 0 1-16,4-4-1 0,0-2 0 15,0-4-1-15,4 3 1 16,-4-9-1-16,0 0 1 16,3-6-2-16,5 0 0 0,2-7-5 15,-3 1 1-15,4-7-7 16,3-3 0-16</inkml:trace>
  <inkml:trace contextRef="#ctx0" brushRef="#br0" timeOffset="2849.9378">11956 8043 22 0,'10'-3'11'0,"-6"-3"-3"0,3 2 10 16,3 4-16-16,1-6 1 15,3 0 0 1,4-4 0-16,-1 7-4 16,1-6 0-16,-4 3 3 15,0-1 0-15,-3 7-2 16,-1 0 1-16,-3 7-1 15,0-4 0-15,1 6 0 16,-8 4 1-16,0-4-1 16,0 10 0-16,-4-3 0 0,0-1 1 15,-3 1-1-15,0 0 1 16,0-4-1-16,4-2 0 16,3-4-1-16,-4 0 1 15,1-3-1 1,3-3 1-16,3 0-1 15,-3 0 1-15,7-3-1 16,0 3 0-16,0-6 1 16,0 0 0-16,1-1 0 15,-1 1 0-15,0 0-1 16,0 0 1-16,-4 2-3 16,1 4 1-16,-4 4-2 0,0-1 0 15,-4 3-2-15,1 3 1 16,-8 4 0-16,-7 9 0 0,-3 0 4 15,-3 3 1-15,-1-6 2 16,0 3 1-16,1-4 3 16,2-5 0-16,8 0 0 15,4-4 1-15,6-6-2 16,8 0 1-16,3-3-3 16,7-9 1-16,4-4-3 0,3 1 1 15,0-4-1-15,0-3 0 16,0 4-3-16,-3-4 0 31,-1 3-3-31,-2 4 1 16,-5 5-2-16,-3 4 1 15,-3 6-1-15,-4 7 1 16,-4-1 1-16,-6 7 1 0,-8 6 2 16,-3 0 1-16,-4 0 1 15,-3 0 1-15,3-1 0 16,4-2 1-16,3 0 1 0,8-6 0 15,3-4 0-15,7-3 0 16,7-3-1-16,7 1 0 16,4-4-2-16,3-4 1 15,0 1-1-15,-3 0 0 16,-1 0-1-16,1-3 1 0,-1 3-1 16,-2 0 1-16,-1-1 0 31,-4 4 0-31,-3 0-1 0,0 4 0 0,-7 2 1 15,0 0 0-15,-3 3-1 32,-4 4 1-32,0 0-2 15,-7-1 1-15,-4 1-1 0,-3-1 0 16,-4-2-1-16,4-1 1 16,3-3-1-16,4 1 1 0,4-4-1 15,3 0 1-15,7-3 0 16,0 0 1-16,7-3-1 15,0-4 1-15,3 4 1 16,4-3 0-16,0 3 1 16,-3 3 0-16,0 0 1 0,-1 0 0 15,1 0 1-15,-1 0 0 16,4 0-1-16,1-6 0 16,2-1-8-16,1-5 1 15,7-1-8-15,-4 1 0 16</inkml:trace>
  <inkml:trace contextRef="#ctx0" brushRef="#br0" timeOffset="7740.9729">9469 7930 21 0,'-25'6'10'0,"18"-6"-3"0,7 0 10 0,3-3-11 15,1 0 1-15,6 0 1 32,1-3 1-32,7-1-12 0,-1 1 0 15,4 0 10 1,1-4 0-16,9 4-3 0,5-3 0 16,2-1-4-16,1-2 1 15,-3 2-7-15,-1 1 1 16,-7 0-8-16,-7-1 0 15</inkml:trace>
  <inkml:trace contextRef="#ctx0" brushRef="#br0" timeOffset="7907.9113">9825 7692 23 0,'-18'12'11'0,"11"-5"-5"16,0-7 10-16,0 12-11 15,-11 7 1-15,-6 9 0 16,-4 7 0-16,-4-1-9 0,0 13 1 15,0 6 5-15,0 7 0 16,4-4-8-16,4-8 1 16,6-5-5-16,7-5 0 15</inkml:trace>
  <inkml:trace contextRef="#ctx0" brushRef="#br0" timeOffset="8072.5972">9529 8150 37 0,'10'-4'18'0,"18"-33"-22"0,-17 27 30 16,3 1-26-16,11-7 0 16,6-3 0-16,1 4 1 15,4-7-5-15,-1 9 0 16,-7 1-5-16,-7 5 1 0</inkml:trace>
  <inkml:trace contextRef="#ctx0" brushRef="#br0" timeOffset="8237.8298">9825 7946 21 0,'-25'0'10'0,"15"6"-3"16,6 3 10-16,1 7-12 16,-1 3 1-16,0 3 1 15,1 12 1-15,-4-5-11 0,0 5 0 16,7-3 6-16,-4 4 1 31,4-7-5-31,-3-3 1 0,3-3-10 16,-4 0 1-16</inkml:trace>
  <inkml:trace contextRef="#ctx0" brushRef="#br0" timeOffset="8469.7286">9543 8447 28 0,'-18'13'14'0,"18"-19"2"0,0 6 15 15,4-3-24-15,3-4 0 16,3 1 2-16,4-3 1 15,4-4-14-15,14-3 1 16,6 4 8-16,8-4 1 16,0 1-4-16,-3-11 0 0,-5 4-2 15,-6 1 1-15,0-1-6 16,-4 0 1-16,-7 3-7 16,0 3 0-16,-3 0-5 15,0-2 0-15</inkml:trace>
  <inkml:trace contextRef="#ctx0" brushRef="#br0" timeOffset="8790.7525">9225 7798 24 0,'-25'7'12'0,"-3"33"-9"16,25-21 14-16,-11 6-12 16,3 16 1-16,0 22 1 15,4 9 0-15,7-3-10 16,7 0 0-16,8-6 7 15,6-13 0-15,3 0-4 16,8-9 1-16,0-13-6 0,0-12 0 16,6-7-5-16,1-9 1 15</inkml:trace>
  <inkml:trace contextRef="#ctx0" brushRef="#br0" timeOffset="9038.8063">9973 7685 36 0,'11'-12'18'0,"10"31"-19"15,-14-16 29-15,3 9-26 16,1 4 1-16,0 12 6 0,-1 7 1 16,-3-1-11-16,-3 16 0 31,-4 13 6-31,-7 6 1 0,-4 3-2 15,-3-9 0-15,0-3-3 16,-4-7 1-16,1-6-9 16,-5-3 1-16,1-10-9 15,-7-15 1-15</inkml:trace>
  <inkml:trace contextRef="#ctx0" brushRef="#br0" timeOffset="10378.5232">3824 6328 21 0,'-18'-13'10'0,"-24"32"0"0,35-10 10 15,-3 4-16-15,-1 12 0 16,0 13 3 0,-3 9 0-16,11-7-8 0,-1 11 0 15,4-4 6-15,7 0 1 16,7-10-2-16,-3-9 0 0,0 1-2 16,6-1 1-16,4-6-4 15,0-10 0-15,-6-8-7 31,2 2 0-31,4-6-5 0,4-13 0 16</inkml:trace>
  <inkml:trace contextRef="#ctx0" brushRef="#br0" timeOffset="10562.1504">3955 6394 35 0,'-11'25'17'0,"22"-13"-15"0,-11-9 28 0,10 0-29 15,1-6 0-15,-1-3 1 16,8-7 0-16,3-2-2 16,11-7 0-16,3 3-5 15,8 0 1-15,-8 0-7 0,0 4 0 16</inkml:trace>
  <inkml:trace contextRef="#ctx0" brushRef="#br0" timeOffset="10710.2297">4286 6205 24 0,'-32'16'12'0,"-35"31"-6"0,50-38 12 0,-4 17-18 16,-4 11 0-16,-3 10 0 31,0 0 0-31,3 0-3 16,7-6 1-16,-3-3-5 0,14-7 0 15</inkml:trace>
  <inkml:trace contextRef="#ctx0" brushRef="#br0" timeOffset="11058.6317">4075 6651 18 0,'-7'-3'9'0,"3"12"-1"0,4-9 10 0,0 0-15 16,4-3 1-16,3-7 1 16,3-2 0-16,8-7-7 15,14-3 1-15,-4-3 4 16,4 3 0-16,-1 0-3 15,1 6 1-15,-7 4-1 16,-1 9 1-16,-9 6-1 16,-1 6 1-16,-11 7 0 0,-6 6 0 15,-4 6 1-15,-8-6 0 16,5 0 0-16,-11 0 1 16,7 0 1-16,-1-3 0 15,5-4-1-15,-1-2 1 16,11-4-2-16,0-2 1 15,11-7-1-15,-1 0 1 16,5-7-4-16,2-2 1 16,4 0-7-16,1-7 1 15,2-6-8-15,1-9 0 0</inkml:trace>
  <inkml:trace contextRef="#ctx0" brushRef="#br0" timeOffset="11329.3902">4484 6102 36 0,'3'9'18'0,"15"-12"-11"0,-11 13 25 15,4 15-27-15,-8 0 0 32,4 22 3-32,-3 15 0 15,-4 14-10-15,-4-7 0 16,4 0 6-16,-10 0 1 0,3-10-3 15,-4-12 1-15,0-6-2 16,1-6 0-16,-1-1-2 16,1-15 0-16,-8-3-6 15,7-7 0-15,4-6-8 0,7-3 0 16,7-9-2-16,4-4 1 16</inkml:trace>
  <inkml:trace contextRef="#ctx0" brushRef="#br0" timeOffset="11845.4799">5009 6105 49 0,'-17'3'24'0,"-4"13"-33"16,14-7 50-16,-4 7-39 0,-3 6 1 31,-4-3 0-31,-3 9 1 16,3 13-5-16,8-1 0 0,3 4 3 15,3 3 0-15,4 0-1 16,-7-3 0-16,4-6-1 16,-1 0 1-16,1-7 0 15,-1 0 0-15,1-2-1 0,-1-8 1 16,1-5-3-16,3-6 1 15,0-10-3-15,3-7 1 16,1-8-1-16,6-17 0 16,-3-12-1-16,4-9 1 15,3 0 2-15,7 6 0 0,0 3 2 16,-7 6 0-16,4 4 1 31,3 5 1-31,0 7 0 16,0 4 1-16,4 2 0 15,-4 10 1-15,-3 9-1 0,-4 3 0 16,-3 13-1-16,-4 9 0 16,-4 10-1-16,-3 6 1 15,-3 3-2-15,-1-3 1 16,-3-4-6-16,0 4 0 0,4-12-9 16,-8-7 1-16,11-3-3 15,-7-7 1-15</inkml:trace>
  <inkml:trace contextRef="#ctx0" brushRef="#br0" timeOffset="12363.5136">4999 6525 30 0,'7'-15'15'0,"7"-7"-21"0,-3 15 26 0,-8 1-20 15,8 0 1-15,-1 6-1 16,1 0 1-16,-4 3-2 15,0 6 0-15,-7 7 0 16,-7 9 1-16,0 3-1 16,-4-6 1-16,1-3 0 15,-4 0 0-15,3-3 2 16,0-4 0-16,4 1 1 0,0-4 1 16,4-3 0-16,3-6 0 15,0 0-1-15,7-3 1 16,0 0-2-16,3-3 0 15,5-7-1-15,-1 4 0 16,0-4-1 0,7 1 1-16,-10 2-2 15,3 1 1-15,-4 0-2 16,1 5 1-16,-4 4-1 16,-7 4 1-16,-4 5-1 15,-6 3 1-15,-4 4 0 16,0 6 0-16,-4 3 2 0,0 0 0 15,4 0 2-15,4-3 1 16,-5-6 1-16,8 0 0 0,0-1 0 16,7-5 1-16,0-4-2 15,7 0 1-15,4-6-2 16,3-3 0-16,0-6-4 16,4-7 1-16,0 0-12 15,3 1 0-15,-4-4-4 0,1-9 1 16</inkml:trace>
  <inkml:trace contextRef="#ctx0" brushRef="#br0" timeOffset="13246.0941">5369 6453 39 0,'-49'31'19'0,"31"-18"-24"15,18-13 31-15,11-3-26 16,3-3 0-16,7-4 0 16,11-6 0-16,7 1 0 15,-11-7 0-15,4 3 0 16,-1 3 0-16,-2 1 0 16,-5-1 1-16,-6 13-1 0,-7 15 1 15,-11 10-1-15,-4 19 1 16,-10 3 0-16,-4 0 1 15,1 3 0-15,-8-3 0 0,7-6 0 16,4-7 0-16,4-9 0 16,3-7 0-16,7-5-1 15,7-7 1-15,3-6-2 16,1-3 1 0,10-7-2-1,4 4 1-15,-11-4-1 16,0 7 0-16,-4 3-1 0,1 0 1 31,0 6 1-31,-8 3 1 16,1 7 0-16,-1-1 1 0,1 4 0 15,-1-4 1-15,1 1-1 16,3-1 0-16,0-5-4 16,0-1 1-16,4-6-5 15,-1-6 1-15,1-4-6 16,-1-5 0-16,1-4-3 15,3-13 1-15</inkml:trace>
  <inkml:trace contextRef="#ctx0" brushRef="#br0" timeOffset="13447.5364">5740 6422 30 0,'0'-13'15'0,"0"13"-10"0,0 0 28 16,7 0-31-16,3-3 1 16,4 3 3-16,4 0 0 15,3 3-7-15,4 0 1 0,0 10 4 31,3 6 0-31,0 3-1 16,-10 3 0-16,-4 6-2 16,-4 0 1-16,-3-2-1 15,-7-1 1-15,0-3-4 0,-3-3 0 16,-4-6-6-16,3-4 1 16,1-6-8-16,-1-6 0 0</inkml:trace>
  <inkml:trace contextRef="#ctx0" brushRef="#br0" timeOffset="13646.5523">5958 6303 35 0,'4'-10'17'0,"-8"13"-11"15,4 7 25-15,-7 12-26 16,-3 12 0-16,-4 13 2 0,-22 6 1 16,5 10-10-16,-1 6 0 15,-3 6 6-15,3 7 0 0,4-10-4 16,6-9 0-16,8-16-9 31,11-16 1-31,3-12-7 16,7-25 0-16</inkml:trace>
  <inkml:trace contextRef="#ctx0" brushRef="#br0" timeOffset="13846.9128">6089 6328 42 0,'7'0'21'0,"4"-3"-20"0,-4 3 32 16,0 0-33-16,3-10 0 0,1 1 0 15,3 2 1-15,4-2-2 16,-1-4 0-16,-3 1-5 16,0-1 1-16,-3 1-7 15,0-4 1-15</inkml:trace>
  <inkml:trace contextRef="#ctx0" brushRef="#br0" timeOffset="14131.012">6163 6149 41 0,'-7'28'20'0,"11"25"-20"0,-4-40 32 0,0 25-31 16,0 9 1-16,-4 12 1 15,-3 7 1-15,0 6-5 16,-4-9 1-16,1 0 2 0,-1-1 1 15,1-2-1-15,6-13 0 16,-10-6-1-16,3-13 1 16,-3-12-2-16,7-7 1 15,0-15-1-15,4-7 1 16,6-2-1-16,1-4 0 0,3-6 0 16,7 0 0-16,0-4-3 15,7 1 1-15,7-10-7 16,4-9 1-16,0-3-6 15,14 0 0-15</inkml:trace>
  <inkml:trace contextRef="#ctx0" brushRef="#br0" timeOffset="14714.1538">6611 6165 38 0,'-11'18'19'0,"-31"26"-18"0,32-37 30 0,-5 5-29 15,-6 10 1-15,-3 0 1 16,2 3 0-16,-2-6-5 16,3-3 0-16,6-7 3 15,-2-3 0-15,10-3-4 16,3-3 1-16,11-9-3 0,0-7 1 16,7 4-1-16,1-4 1 15,-1 0-1-15,0 1 1 16,0 2 1-16,-4 7 1 15,-2 6 2 1,-8 3 0-16,-8 16 1 16,-2 12 1-16,-4 10 2 15,-4 9 0-15,1 3 0 16,-5-9 0-16,12 0-1 16,3-12 0-16,7-7-1 0,0-10 0 15,10-5-2-15,8-4 0 16,-4-15-1-16,4-10 1 15,-1-6-1-15,4-3 0 16,1-7-1-16,-1 1 1 16,0-1-1-16,0-3 0 0,-7 7 0 15,0 6 0-15,-3 6 0 16,-4 7 1-16,0 9 0 16,-7 3 0-16,4 3 0 15,-1-3 0 1,1 3 1-16,-1 0 0 15,1 3-1-15,-1-3 1 16,4 0-1-16,-3-3 1 16,3-3-1-16,-4-3 1 0,4 3-2 15,-3 3 0-15,0 0-4 16,-1 6 1-16,1-3-5 16,-1 4 0-16,-3 2-6 15,4 0 0-15</inkml:trace>
  <inkml:trace contextRef="#ctx0" brushRef="#br0" timeOffset="15747.9597">7020 6199 19 0,'-17'-9'9'0,"10"-1"0"0,7 4 8 0,0 0-14 16,3-1 0-16,-3 7 2 15,0-6 1 1,0 6-8-16,4 0 1 0,-1 3 5 16,1 7 0-16,-4 5-1 15,-4 1 1-15,1 3-1 16,-4 15 1-16,0-5-1 16,-1 5 1-16,5-3-1 15,-1 4 0-15,4-4-1 16,4 1 0-16,-1-7-1 0,5 9 1 15,-1-2-1-15,-4-1 0 16,1 3 0-16,-4-2 1 16,0 2 0-16,0-2 0 15,-4-7-1-15,1-6 1 16,-1-4-1-16,1-2 1 16,3-4-2-16,0 1 1 15,3-7-6-15,4-10 1 0,7-8-6 16,0-7 1-16,4-10-7 15,10-11 1-15</inkml:trace>
  <inkml:trace contextRef="#ctx0" brushRef="#br0" timeOffset="16222.4979">7359 6102 33 0,'0'3'16'0,"0"-3"-10"0,0 0 24 16,-4 0-25-1,1 3 0-15,-4 3 2 16,-7 7 1-16,0 6-11 16,-4 6 1-16,0-3 6 15,-3 9 1-15,0 7-3 16,0-4 0-16,0 1-3 16,0-10 1-16,3-6-5 15,7-10 0-15,8-6-4 0,3-9 1 16,7-3-2-16,0-7 1 15,0-3 0-15,4 3 1 16,-4 4 5-16,0 6 1 16,0 2 5-16,-4 4 1 0,1 7 2 15,-4 8 0-15,0 7 1 16,-4 7 0-16,1 2-1 16,-1 3 0-16,1-2-3 15,-1 5 1-15,1-5-3 16,-1-4 0 15,4-9-2-31,0-7 1 16,4-5-4-16,-1-14 1 15,4 1-2-15,0-6 1 16,0-4-3-16,0-3 1 16,4 0-1-16,-4-3 0 15,4-3-3-15,-1-3 1 16</inkml:trace>
  <inkml:trace contextRef="#ctx0" brushRef="#br0" timeOffset="16943.1986">7303 6290 25 0,'-11'6'12'0,"-7"-18"-6"16,15 15 20-16,-1 0-23 15,1 6 1-15,3-5 3 0,0-4 0 16,0 0-7-16,7-4 1 16,0-2 6-16,3 0 0 15,5 3-2-15,-1 3 1 0,0-7-2 16,0 7 0-16,0 0-2 31,0-3 0-31,7-3-2 0,0 3 0 16,-3-3-5-16,-4 3 0 15,0-1-6-15,-3 4 1 16,-4 0-6-16,-4 4 0 16</inkml:trace>
  <inkml:trace contextRef="#ctx0" brushRef="#br0" timeOffset="17298.5252">7327 6400 23 0,'-21'12'11'0,"7"-2"-4"0,14-10 11 0,0-7-14 16,0 1 0-16,0 0 0 15,3-3 1-15,5-1-7 16,-1-2 0-16,0 2 4 16,0-6 1-16,3 1-3 0,1 2 1 15,-4 4-4-15,0-1 1 0,0 10-2 31,-7 0 0-31,4 4 0 16,-4 5 0-16,-4-3 0 16,0 7 0-16,-3-1 3 15,0 1 0-15,0-1 1 16,0 1 0-16,0 0 0 0,0-4 1 16,0 0 0-16,4-2 0 15,-1-1 0-15,4-9 1 16,0 3-2-16,0-7 1 15,0 7-1-15,4-6 1 16,-1 0-2-16,1 0 0 0,-1-1-4 16,-3 7 0-16,0 0-2 15,0 0 1-15</inkml:trace>
  <inkml:trace contextRef="#ctx0" brushRef="#br0" timeOffset="18078.1622">7267 6447 19 0,'-7'0'9'0,"0"0"-6"0,7 3 16 16,0 3-15-16,-3 4 0 15,-1 2 2 1,1 7 0-16,-1 0-8 16,0 0 1-16,1 9 5 15,-4-9 1-15,3-1-2 16,1-2 0-16,-1 0-1 15,1-4 0-15,-1-2-1 0,1-4 1 16,3-3-1-16,0-3 0 16,3-9 0-16,4-4 0 0,0-9 1 15,4 0 0-15,3-6-1 16,0-3 0-16,4 3 0 16,-1 2 1-16,5 8-1 15,-5-1 1-15,4 6-2 16,4 4 0-16,3 6 0 31,-10 3 1-31,-4 3-1 0,-3 3 1 16,-1 4-1-16,-3 2 1 15,-3 4-3-15,-11-4 0 16,3 4-2-16,-3 3 0 16,0-4-3-16,0 4 1 0,0-3-3 15,0-3 1-15,0-7 2 16,0 0 0-16,0-9 1 15,-4 3 0-15,8-9 3 16,-1-1 0-16,4-6 1 16,0-6 1-16,4 4-1 15,-1-1 1-15,-3 3 0 0,0 0 1 16,0 7 0-16,0 3 0 16,-3 12 1-16,-4 7 0 15,0 5 1-15,-4 4 1 0,0 3 1 16,1 4 0-16,-1-4-1 15,4-3 1-15,0-3-1 32,4-4 0-32,-1-2-2 15,1-4 1-15,3-3-2 16,3-2 0-16,-3-4-1 16,7-4 1-16,0-2-1 0,0 0 1 15,0-3-1-15,0-1 0 16,4-6 0-16,-4 7 0 15,4 0 0-15,-4 5 0 0,0 4 0 16,0 7 1-16,3 2-1 16,-6 1 1-16,-4 5 0 15,0 4 0-15,-4 0-3 16,1 0 1-16,-4-1-11 16,3-2 1-16</inkml:trace>
  <inkml:trace contextRef="#ctx0" brushRef="#br0" timeOffset="20774.5742">19315 17883 34 0,'3'6'17'0,"4"16"-8"0,-3-9 18 0,-4 9-26 15,0 22 1-15,-4 9 0 32,1 10 0-32,-4-4-3 15,0 7 1-15,3-3 1 16,0-13 1-16,1-3-5 0,3 0 0 15,0-6-9-15,0-13 1 16,11-9-1-16,-1-19 0 0</inkml:trace>
  <inkml:trace contextRef="#ctx0" brushRef="#br0" timeOffset="21155.1988">19547 17971 22 0,'43'-16'11'0,"10"13"-12"16,-36-3 20-16,4 6-15 15,8 0 1-15,-5 0 2 16,-2 0 1-16,-5 0-9 0,-3 9 1 16,-7-9 6-16,-3 10 1 15,-8 2-3-15,-6 1 1 0,-4 6-2 16,-11 2 0-16,4-8-2 16,-4 6 1-16,7-3-3 15,8-4 0-15,6-3 0 31,8-2 0-31,10 2-1 16,4 1 1-16,3-1 1 16,0 7 0-16,-3 2 2 0,-4 8 0 15,-4 2 1-15,-3-3 0 16,-3 0 1-16,-4-3 0 16,0 6-1-16,-7-3 0 15,-4-6-1-15,1 6 0 0,-8-6-1 16,0-3 1-16,1-4-4 15,-4 1 0-15,6-10-6 16,1 3 0-16,4-6-8 16,10-6 0-16</inkml:trace>
  <inkml:trace contextRef="#ctx0" brushRef="#br0" timeOffset="21634.6669">20055 17955 36 0,'-14'16'18'0,"-7"-13"-11"0,14 0 24 0,-4 7-27 15,1-1 0-15,-1 4 2 16,4 5 1-16,4-5-9 16,3 6 1-16,7-7 6 0,7 1 0 15,4-10-3-15,10-3 1 16,4-9-1-16,3-7 0 15,0-3-1-15,0 3 0 16,-6-2-3-16,-5-1 1 16,-6 3-6-16,-4 3 1 0,-3-2-6 15,-8 5 1-15,-6 10-3 16,-1 0 0-16,-3 0 2 16,3 7 1-16,-3 2 7 31,0 10 0-31,4 6 7 15,-4 3 1-15,0 7 3 16,-4 5 1-16,1 7-1 0,-8 1 1 16,0-1-2-16,1-4 0 15,-1 8-1-15,0-11 1 0,1-8-1 16,-1-1 0-16,4-6-1 16,0-6 1-16,0-6-2 15,0-7 0-15,3 0-3 16,0-6 0-16,1-6-8 15,3-7 1-15,3-6-8 16,8 4 0-16</inkml:trace>
  <inkml:trace contextRef="#ctx0" brushRef="#br0" timeOffset="22238.9643">20514 17965 34 0,'-4'-4'17'0,"26"-5"-12"16,-12 3 22-16,4 6-26 16,0-3 0-16,1-4 0 15,2 7 1-15,4-3-3 0,4 3 1 16,-4 0-1-16,-7 3 0 16,-7 4-5-16,-7-4 1 31,-10 16-4-31,-4-1 0 15,-4 8-1-15,-3-1 0 0,-4 3 5 16,-3 3 1-16,0 1 5 16,0 2 0-16,3 4 6 15,4-16 1-15,7-4 1 16,3-14 1-16,4 2-3 16,0-12 1-16,14-13-3 15,4 6 0-15,3 1-2 0,7-17 0 16,3 4-2-16,8-3 0 15,14 3-1-15,7-3 1 16,0 9-1-16,-4 3 0 16,-6 4 0-16,-5 2 1 0,-6 4 0 15,-7 6 0-15,-7 16-1 16,-8-4 1-16,-3 10-4 31,-3 0 1-31,-4 6-5 16,-4-2 0-16,-6-1-6 15,-8 3 0-15</inkml:trace>
  <inkml:trace contextRef="#ctx0" brushRef="#br0" timeOffset="22674.9225">20599 18241 24 0,'-11'-13'12'0,"11"4"-7"0,4 2 15 16,-1 1-20-16,4-3 1 15,4-4-1-15,10-3 1 16,0 7-2-16,0 3 1 0,-3-7-1 15,0 7 0-15,-4-3-3 0,-4 9 1 16,-6 6-2-16,-8-3 0 16,-3 13 0-16,-10-1 1 15,-1 4 3-15,0 0 0 16,1 0 3-16,3-4 1 0,-1-2 2 16,5 0 1-1,-1-1-1 1,4-3 1-16,0-2-3 15,7-4 1-15,0 3-3 16,4-6 1-16,3 3-2 16,3-3 0-16,8 0 0 15,0 7 1-15,-1-7 0 0,1 6 1 16,0-3 0-16,-4 3 0 16,-4 4 0-16,-6-1 1 15,-4 4-1-15,-7 9 0 0,-7-4-1 16,-1 4 1-16,1-3-1 15,0-3 0-15,0-1-4 16,0-2 0-16,3 0-4 16,1-7 0-16,3-3-4 15,0-3 0-15</inkml:trace>
  <inkml:trace contextRef="#ctx0" brushRef="#br0" timeOffset="23044.9817">20627 18410 18 0,'3'-10'9'0,"-10"10"-3"0,4 0 10 31,-1 0-14-31,-3 7 1 16,-3-4 2-16,-1 6 0 0,1-2-6 15,-1-4 0-15,0 6 3 16,4-3 1-16,4 1-2 16,3-4 1-16,3-3-3 15,4 0 1-15,4 0-2 16,3 0 0-16,0-6-1 0,7-1 0 15,4-5-1-15,0 2 1 0,-4 1 0 16,-3 6 1-16,-4-4 3 16,-7 4 1-16,-7 3 2 15,-4 3 0-15,-10 4 2 16,-4 2 0-16,1 4 1 31,3 2 0-31,0-5-2 16,3 5 1-16,4-2-3 0,3-4 1 15,8 1-2-15,7-4 0 16,6-6-4-16,8 0 1 16,3 0-8-16,0-6 1 15,0-4-5-15,4-2 0 16</inkml:trace>
  <inkml:trace contextRef="#ctx0" brushRef="#br0" timeOffset="24507.4497">21272 17899 20 0,'-21'-7'10'16,"21"17"-7"-16,4-7 10 0,-1 0-12 15,4 3 1-15,0 1-1 16,8-1 1-16,-1 0-3 15,3-3 0-15,1 4 1 16,0-4 0-16,-1 3-4 0,-6-3 1 16,-4-3-1-1,0 10 1-15,-7-1-1 16,-7 4 1-16,-7-1 2 0,-4 4 0 16,-3 6 3-1,-4 0 0-15,-3 0 2 16,3 0 1-16,8-4-1 15,3-5 0-15,3-1-1 16,4-5 0-16,7-1-1 0,7-6 0 0,7 0-2 16,0-3 0-16,4 0-1 15,-4 3 0-15,4 0-1 16,-4 0 1-16,0-3-1 16,-4-1 1-16,-2 8 0 0,-5-1 0 15,-3 0 2-15,-3 6 0 16,-8 4 1-16,-3 9 0 15,-4-7 0-15,-3 1 1 16,0 3 0-16,3-3 0 16,1-7-1-1,2 7 1-15,5-4-2 16,3-2 0-16,0-1-1 16,3-3 0-16,4-2 0 15,0-1 0-15,7-3 0 16,7 3 0-16,1-3-1 0,2 0 1 15,1 0 0-15,-4 0 0 16,-4 0 1-16,1 0 0 16,-4 6 0-16,-3-3 0 15,-4 7 0-15,-4-1 1 0,-3 7-1 16,-7-7 1-16,0 10-2 16,0-10 1-16,3 7-5 15,1-7 1-15,3-2-7 31,3-4 0-31,11-6 0 0,7-4 0 0</inkml:trace>
  <inkml:trace contextRef="#ctx0" brushRef="#br0" timeOffset="24922.314">21650 17946 21 0,'-21'9'10'0,"7"4"-9"16,10-13 19-16,-3 3-20 15,-3 9 1-15,-1 4-1 16,0 3 1-16,1 0-2 16,-1-4 1-16,4 1-1 15,4-3 1-15,3-7-2 16,3 0 1-16,-3-6 0 0,7-3 0 16,4-3 1-16,3 0 0 15,-4-4 0-15,5-6 0 16,-1 4 1-16,0-1 1 15,0 1-1-15,0 2 0 16,0 1-2-16,-3 3 0 0,-1-1-1 16,-3 1 0-16,-7 6-5 15,0 3 1-15</inkml:trace>
  <inkml:trace contextRef="#ctx0" brushRef="#br0" timeOffset="26235.8674">21611 18134 8 0,'-3'0'4'0,"3"0"5"0,0 0 1 0,0 0-8 31,0 0 1-31,-4 0 1 0,1 6 1 0,-1-3-6 0,1 4 1 16,-5-1 4-16,5 3 0 31,-1-6-1-31,1 7 1 16,-1-1-1-16,4 1 0 0,0-4-1 15,4-3 1-15,3-3-2 16,4-6 0 0,3-7-1-16,0 4 1 15,0-4-1-15,0 1 0 16,0 2-1-16,-3 1 1 0,-1 0-1 15,-3-1 0 1,0 10 1-16,-7 0 0 0,0 10 0 16,-3-4 0-16,-4 6 0 15,0 4 1-15,-4 3 0 0,1 6 0 16,-1-6 0-16,0 0 1 16,1-1-1-16,6-5 1 0,1-1-1 15,3-5 0-15,0-4 0 16,3 3 0-16,4-6-1 15,0 0 0-15,0-6-1 32,1-4 1-32,-1-2-1 15,0 3 0-15,0-4-1 16,-4 4 1-16,1-1-1 0,-1 7 0 16,-3-3 1-16,0 6 0 15,0 0 1-15,-3 6 0 16,-1-3 1-16,-3 13 0 15,4 0 1-15,-1-4 0 16,1 4 0-16,-1-4 0 0,1 7 1 16,3-3 0-16,3-1-2 15,1-2 1-15,3 0-1 16,0-4 1-16,0 0-4 0,0-6 0 16,-4 7-6-16,1-10 1 15,-1 6-5-15,-3-6 1 16</inkml:trace>
  <inkml:trace contextRef="#ctx0" brushRef="#br0" timeOffset="65367.3899">10679 7140 13 0,'-15'19'6'0,"-2"-7"5"16,17-12 6-16,-4 3-15 15,1-3 0-15,-1-9 2 16,4-10 0-16,0-9-4 16,4-16 0-16,-1-3 3 15,1 9 1-15,-1-2-1 16,1-4 0-16,-1 0-1 0,1 3 1 16,-1 6-1-16,1 7 0 15,-4 9-1-15,0 1 1 16,0 5-1-16,-4 4 1 15,1 2-1-15,-1 1 1 16,1 0-1-16,-1 6 1 16,1 3-1-16,-1 0 0 15,4 0-1-15,0 0 1 16,0 1 0-16,4-1 1 0,-1-3-1 16,4 0 1-16,0 0-1 15,4 0 1-15,0 0-1 16,10 0 1-16,7 0-2 15,4-3 1-15,3-1-1 16,4 1 1-16,0 3-1 0,-1-3 1 16,-6 0-1-16,0 0 0 31,-4 0 0-31,0 3 1 16,-3-3-1-16,-4-1 1 15,-3 1-2-15,-4 0 1 0,-3 3-7 16,-1 0 1-16,1-3-8 15,-1 0 0-15</inkml:trace>
  <inkml:trace contextRef="#ctx0" brushRef="#br0" timeOffset="65652.0023">11194 6607 20 0,'-4'-3'10'0,"11"-1"0"0,-3 4 4 0,3 0-11 15,3 4 1-15,1 2 2 16,0 0 0-16,-1 0-7 16,1 1 0-16,-1-1 6 31,-3 3 0-31,-3 4-2 16,-4-1 1-16,-4 4-1 0,1 3 1 15,-4 3-2-15,0 0 1 16,-4-3-2-16,4-4 1 15,-4-2-5-15,4-7 0 0,4-3-5 16,-1 4 1-16,4-7-7 16,4-7 1-16</inkml:trace>
  <inkml:trace contextRef="#ctx0" brushRef="#br0" timeOffset="65941.3073">11945 6230 27 0,'0'-3'13'0,"-11"10"-5"0,11-4 19 16,-3 0-24-16,-4 3 1 15,-11 13 1 1,1 6 1-16,-1 10-8 0,-3 8 1 0,-4 11 4 15,0-4 1-15,-3 3-2 32,-4 7 0-32,4-10-2 15,4-3 0-15,2-6-5 16,5-4 0-16,3-8-8 0,7-11 1 16</inkml:trace>
  <inkml:trace contextRef="#ctx0" brushRef="#br0" timeOffset="66144.0791">11776 6604 33 0,'7'0'16'0,"0"15"-11"15,-4-8 21-15,1-1-23 16,-1 6 0-16,4 4 0 16,-3 3 0-16,7 0-4 15,3-1 0-15,3-2 1 16,1-3 0-1,3-4-10-15,7-6 1 0,1-6-2 16,-1-6 0-16</inkml:trace>
  <inkml:trace contextRef="#ctx0" brushRef="#br0" timeOffset="66351.1739">12217 6425 43 0,'-4'9'21'0,"11"-9"-26"0,-3-3 42 0,3-3-35 16,0 0 1-16,3-1 0 16,5-5 0-16,2-4-4 31,1-3 0-31,10 4-2 16,0-4 1-16,-3 3-10 0,-4 7 1 15,4-1-3-15,-8 1 1 16</inkml:trace>
  <inkml:trace contextRef="#ctx0" brushRef="#br0" timeOffset="66502.283">12421 6325 27 0,'-21'21'13'0,"7"5"-6"0,10-23 22 0,4 6-27 16,0 1 0-16,0 8 1 16,-3 1 0-16,3 0-4 15,-4 3 0-15,1 0-2 16,-1 6 0-16,1 0-8 15,-1 4 1-15</inkml:trace>
  <inkml:trace contextRef="#ctx0" brushRef="#br0" timeOffset="66687.15">12192 6867 30 0,'-18'9'15'0,"11"-15"-7"16,7 6 21-16,4 3-25 31,3-9 0-31,3 3 2 15,5-3 1-15,2-1-9 16,4-5 0-16,8-1 5 0,6-6 1 16,11-3-6-16,7-3 1 15,3 3-8-15,-6-6 0 0,2-3-4 16,-2-4 0-16</inkml:trace>
  <inkml:trace contextRef="#ctx0" brushRef="#br0" timeOffset="66879.0573">12936 6240 34 0,'-14'16'17'0,"18"-16"-15"0,-4 0 28 15,0 0-30-15,7 3 1 32,3-3-1-32,5 0 1 0,2 0-1 0,1 0 0 31,3-3-5-31,-3 3 0 15,-1 0-5-15,1-4 0 0</inkml:trace>
  <inkml:trace contextRef="#ctx0" brushRef="#br0" timeOffset="67252.3735">12834 6519 20 0,'-39'47'10'0,"4"16"3"16,24-57 10-16,1 7-21 15,-1 2 1-15,1-2 2 16,-1-1 0-16,4-2-6 16,0-1 0-16,3-3 5 15,1-6 0-15,6-6-2 16,4-3 1-16,4-1-1 0,3-9 1 16,4-6-1-16,7-3 0 15,-1 3-2-15,4-3 1 16,15-4 0-16,3 7 0 15,3 3-1-15,-3 7 0 16,-4-4 0-16,-3 10 0 16,-4 2 0-16,-6 4 1 0,-5 3-1 15,-3 6 1-15,-3 1-1 16,-7 5 1-16,-1-2-1 16,-6 5 0-16,-4-2-4 15,0 12 1-15,-4-3-4 0,1 6 0 16,-4-9-7-16,-4-3 1 15</inkml:trace>
  <inkml:trace contextRef="#ctx0" brushRef="#br0" timeOffset="68385.2549">13007 6626 23 0,'-14'6'11'0,"-11"13"-10"16,18-19 13-16,0 3-14 31,-4 6 1-31,1 4 0 16,-1-1 1-16,-3 1-3 16,4-1 1-16,-1-2 1 15,4-1 0-15,0-3-1 0,3 1 0 16,1-1 0-16,3-3 0 15,0-3 0-15,3-3 0 0,4 0 0 0,0 0 0 32,0-4 0-32,1 1 1 15,-1 0 0-15,0 3 0 16,0 0 1-16,-7 3 0 16,0 0 1-16,0 0 0 15,0 6 0-15,0 3 0 16,-7 1-1-16,3-1 0 0,1 4-1 15,-1-4 1-15,1 0-2 16,-1-2 1-16,0-1-4 16,4-3 1-16,0 0-3 15,4 0 1-15,0-6-2 16,3-6 1-16,0-4-1 16,10-2 1-16,1-4 2 0,3 0 1 15,0 3 3-15,0 1 0 0,4-4 1 16,-4 3 1-16,4 1 0 15,-4 2 0-15,-3 0-1 16,-1 7 0-16,-2 6-1 31,-5 0 1-31,-3 6-1 16,-3 1 0-16,-4-1 0 16,-4 3 0-16,1 1-1 0,-4 2 1 15,3 1-2-15,1-4 1 16,-4 1-1-16,3-4 0 15,0-3-1-15,1 0 0 16,-1-3 0-16,4 0 0 16,4-3 0-16,3 0 1 0,0-3 0 15,0-1 0 1,0 1-1 0,-7 6 1-16,0 0 0 15,-3 3 0-15,-8 4 0 16,-3 5 1-16,-4 4 0 0,-6-1 0 15,-5 1 1-15,1 0 1 32,3 6 1-32,4-7 0 0,4 1 1 15,3-3 0-15,3 2-1 16,0-5 1-16,4-4-1 16,4-6 0-16,3 0-2 15,7-6 0-15,10-4-1 16,5 1 1-16,2 3-2 15,5-4 1-15,-1 1 0 0,-4 3 0 16,-2-1 0-16,-5 1 1 16,-3 3-1-16,-3 3 0 15,-7 3 0-15,-4 3 1 16,-4-3-1-16,-3 7 1 0,-4 2-1 16,-6 7 0-16,-1-3 0 15,0 0 0-15,1-1 0 16,-1-2 0-16,4-4 0 15,3 1 0-15,1-4 0 16,3-6 0-16,7 3-1 0,0-3 1 16,7 0 0-16,0-6 0 15,4-1-1-15,3 1 1 32,0-3 0-32,0 6 0 15,3 0 0-15,1-1 1 16,-4-5 0-16,0 0 0 0,4-1-3 15,0 1 0-15,-1-1-8 16,8-8 1-16</inkml:trace>
  <inkml:trace contextRef="#ctx0" brushRef="#br0" timeOffset="69237.7244">13596 6312 12 0,'-7'-6'6'0,"-11"3"8"0,18 6-3 16,0 6-9-16,-3 10 1 15,-1 9 3-15,1 7 0 16,3-1-6-16,3 1 0 16,4 2 5-16,4-9 1 15,3 1-2-15,4-10 1 16,3-4-1-16,4-5 0 0,-1-7 0 15,-3-6 0 1,1-10-1-16,-1-3 1 16,-4-6-1-16,1-6 0 15,-4 3-1-15,-3 3 1 0,-4 0-1 16,-4 0 0-16,-3 3-3 16,-3 4 1-16,-1-1-6 15,1 7 0-15,-1 6-7 0,4-4 1 0,4 1-3 16,3 0 0-16</inkml:trace>
  <inkml:trace contextRef="#ctx0" brushRef="#br0" timeOffset="69422.2446">13787 6290 28 0,'-11'22'14'0,"4"31"-13"31,7-31 24-31,-4 6-24 15,-3 19 0-15,0-6 0 0,0 9 1 16,0-6-3-16,0 0 0 16,0-6-2-16,4-4 1 15,3 1-7-15,-4-7 1 0</inkml:trace>
  <inkml:trace contextRef="#ctx0" brushRef="#br0" timeOffset="69723.5321">13642 6657 21 0,'-21'-3'10'0,"28"25"0"0,-7-13 11 16,-4 7-17-16,1 3 1 15,3 3 2 1,0 0 1-16,3 6-9 16,8 0 1-16,7 3 6 15,-1-6 1-15,8 1-2 16,-8-8 0-16,5-5-1 15,2-7 1-15,1-9-3 0,3-10 1 16,0-5-1-16,-3 2 1 16,-4 0-2-16,-3-3 0 0,-4-2 0 15,4 2 1-15,-11 0-4 16,0 0 0-16,-4 0-6 16,-3 0 0-16,0 4-9 15,4-1 1-15</inkml:trace>
  <inkml:trace contextRef="#ctx0" brushRef="#br0" timeOffset="74625.8853">14319 6161 29 0,'0'0'14'0,"4"0"-6"0,-1 0 16 15,4 4-22-15,4-1 1 16,0-3 0-16,3 0 0 16,0 3-4-16,0-3 0 15,0 0 2-15,4 0 1 0,-4-3-7 16,-4 0 1-16,-3 3-7 15,-3 3 1-15</inkml:trace>
  <inkml:trace contextRef="#ctx0" brushRef="#br0" timeOffset="74959.5959">14302 6362 13 0,'-22'28'6'0,"5"16"8"15,17-34-1-15,-4-4-10 31,-3 3 1-31,0 1 4 0,4-4 1 16,-1-6-11-16,4 0 1 16,4-13 6-16,10-5 0 15,0-1-2-15,4-3 1 0,3-6-2 16,3 3 0-16,5 6 0 16,2 0 0-16,5 3 0 15,-1 4 1-15,7 2-1 16,1 1 0-16,-1 3-1 0,-7-1 1 15,-7 7 0-15,-3 0 0 32,-7 0-1-32,-8 4 0 15,-3 2-4-15,-10 6 1 0,-1-2-5 16,-6 5 1-16,-1-2-5 16,-10 3 0-16,0-1-3 15,0 4 0-15</inkml:trace>
  <inkml:trace contextRef="#ctx0" brushRef="#br0" timeOffset="75808.727">14432 6472 16 0,'-17'3'8'0,"20"3"-1"0,4-12 10 16,0-3-16-16,4-4 1 0,-1 4 1 15,4-4 0-15,1 1-3 16,-1-1 0-16,0 7 3 16,-4 0 0-16,1-1-1 15,-4 7 0-15,-3 0 0 16,-4 3 0-16,-4 10-2 31,-3 3 1-31,-4 2-1 16,-3 4 1-16,-3 0 0 15,-1 3 0-15,0-3 0 16,4-6 1-16,0 6-1 0,4-9 1 16,2-4-1-16,8-6 0 15,4 0-1-15,3 3 1 0,7-2-1 16,0 2 0-16,4-3 0 15,0 3 0-15,-4 4 0 16,0-1 1-16,-4 1 0 16,1 5 0-16,-4 1 0 15,-3 3 0-15,-4-1 0 16,0 1 1-16,-4 0-2 0,0 0 0 16,1-7-4-16,-4-5 0 15,3-1-4-15,1 0 1 0,-1-6-4 16,4-6 0-16,0-3 0 15,0-4 1-15,4 1 4 16,3-1 1-16,0 4 5 31,-4-1 0-31,-3 4 5 16,-3 6 0-16,-1 3 1 16,-3 0 1-16,-3 3 0 15,-1 1 0-15,-3-1-2 0,3 0 0 16,1 1-2-16,3-4 1 15,3-3-2-15,4 0 1 16,4-7-3-16,3-2 0 16,3 0-3-16,1-4 1 0,3 0-2 15,0 1 1-15,4 3-1 16,3-1 0-16,0 4 0 16,0 0 0-16,-3 2 3 15,-4-2 1-15,-3 0 2 16,-1 6 1-16,-3 0 1 15,-7 3 0 1,-3 0 1-16,-4 7 0 16,-4 2-1-16,4 1 1 0,-3 2-2 15,3 1 0-15,-1 0-2 16,1-1 1-16,0-2 0 16,4-1 0-16,-1 1 1 15,4-4 1-15,0 4-1 16,0-7 1-16,7-3-1 15,4-3 1-15,0 0-2 0,-1 0 0 16,4-6-6-16,0 0 1 16,4-4-9-16,3 1 1 15,7-4-4-15,-6 1 1 16</inkml:trace>
  <inkml:trace contextRef="#ctx0" brushRef="#br0" timeOffset="76547.0888">15014 6262 24 0,'-14'-3'12'0,"18"6"-1"0,-1-3 17 0,4 0-27 16,4 0 1-16,3-3 0 15,0 3 1-15,0-3-4 32,4-1 1-32,6 4 2 15,-2 0 0-15,-5 0-2 0,-6 4 0 16,-4-4-2-16,-11 9 0 15,-3 3-1-15,-3 4 1 16,-4 6-1-16,-4 6 0 0,-3 4 2 16,0-4 0-16,0 3 3 15,-1-3 0-15,5-6 1 16,6 0 1-16,1-9-1 16,6-4 0-16,4-6-1 15,7 1 0-15,4-8-1 16,3 1 0-16,0 0-2 0,0 0 1 15,0 3 0-15,0-3 1 16,4 3-1-16,-4 3 0 31,-3 6 0-31,-8 4 0 16,-3 6 0-16,0-3 1 16,-3 2 0-16,-1-2 0 0,-3 3 1 15,0 0 0-15,0-1 0 16,0 1 0-16,0 0-1 15,-4 0 1-15,4 0-2 16,-3-7 0-16,2 1-4 0,5-4 0 16,-1-3-6-16,4-2 0 15,7-8-3-15,4-5 0 0</inkml:trace>
  <inkml:trace contextRef="#ctx0" brushRef="#br0" timeOffset="77395.4105">15438 6321 38 0,'-18'35'19'0,"-24"-1"-25"16,31-21 35-16,-7 3-28 15,-3 2 1-15,-3 1-1 16,-1 3 1-16,0 0-3 0,4-3 0 31,7 3 1-31,3-3 0 16,8-13-1-16,3 0 1 0,7-6-1 15,3 0 1-15,4-6 1 16,4-3 0-16,0-7 0 16,6 0 1-16,5-3-1 0,-5-3 1 15,-2 4-1-15,-1-1 0 16,0 3-3-1,0 4 1-15,-7-1-4 16,0 4 0-16,-3 6-1 16,-1 3 0-16,-6 9-2 15,-4 0 1-15,-4 7 1 16,1 3 1-16,-4 0 3 16,-4 6 0-16,1-3 3 15,-4 3 0-15,-4 0 1 0,4-6 1 16,0-4 0-16,3-2 1 15,4-4-1-15,4 1 0 16,3-7-1-16,0-3 0 0,7 0-2 16,3-10 1-16,1 4-1 15,-1-6 0-15,1 2 0 16,3 1 0 0,-7 6 1-1,0 0 0-15,-3 9 1 16,-4 3 0-16,-4 4 0 15,-3-4 1-15,0 4 0 0,0-1 0 16,0-2-1-16,3-4 0 16,4 0-1-16,0-3 0 31,0-3 0-31,4 0 0 16,7-3-1-16,-4-3 1 0,3 0-2 15,1-4 1-15,-1 1-1 16,-3 3 1-16,0-1-1 15,0 7 1-15,-3 3-1 16,-8 4 1-16,1-1-1 16,-4 7 1-16,0-1 1 0,-4 4 0 15,4-1 0-15,0 1 1 16,4-3 1-16,-1-1 0 0,4-2-1 16,0-1 1-16,4-6-3 15,3-3 1-15,0-3-6 16,3-6 1-16,4-4-8 15,1 0 1-15,6 4-2 32,0-7 0-32</inkml:trace>
  <inkml:trace contextRef="#ctx0" brushRef="#br0" timeOffset="78199.5298">16097 6409 37 0,'-14'13'18'0,"-11"18"-17"16,22-18 29-16,-4-1-25 15,0 7 1-15,0 3 1 0,0 3 0 16,3-3-10-1,1-3 1-15,-1-4 5 0,4-2 1 16,0 0-3-16,4-4 0 16,-1-3-1-16,1-3 0 15,-1 1-4-15,4-4 0 16,0-7-6-16,4-2 1 16,0-4-5-16,3 1 0 0</inkml:trace>
  <inkml:trace contextRef="#ctx0" brushRef="#br0">15907 6914 30 0</inkml:trace>
  <inkml:trace contextRef="#ctx0" brushRef="#br0" timeOffset="80138.0721">15625 6359 24 0,'-4'0'12'0,"4"35"-12"0,0-20 25 16,0 10-22-16,0 16 1 16,0-3 1-16,-4 9 1 15,1 0-8-15,-1-3 1 16,1 0 4-16,-1-10 0 16,1 1-2-16,-1-1 0 0,4-6-1 15,0 0 1-15,0-9-3 16,0-9 1-16,0-10-1 15,4-13 0-15,-4 1-1 16,3-10 1-16,-3-7-1 16,0-2 1-16,4-10 0 15,-1-6 1-15,4-9 0 16,4 3 0-16,7-1 1 16,6 7 1-16,5 3 0 0,2 13 1 15,-2 3 0-15,-1 6 0 16,-3 9 2-16,-4 7 0 15,-4 6 0-15,-3 6 1 16,-3 7-1-16,-7 6 1 16,-4-1-1-1,-8 7 0-15,-6 1-2 16,-3-1 1-16,-1 0-2 16,-7 0 1-16,1-6-2 0,-1-1 0 15,4-5-3-15,3 3 1 16,4-4-5-16,0 1 1 15,14-4-8 1,11 1 0-16</inkml:trace>
  <inkml:trace contextRef="#ctx0" brushRef="#br0" timeOffset="80955.6019">16150 6531 7 0,'0'-9'3'0,"0"3"9"16,0 6-10-16,0 0 1 16,0-6 0-16,0 6 3 15,0-7 1 1,-3 1-8-16,-1 6 1 0,-3-3 6 0,0 3 0 31,-4 3 0-31,1 6 1 16,-1 1-2-16,1 5 1 0,-1 7-1 15,1 0 0-15,-1 3-1 16,4 1 1-16,0-1-1 16,3-3 0-16,4 0-1 0,0-4 0 15,0-5-1-15,4-1 1 16,-1-5-2-16,4-4 0 16,0-6-1-16,1 0 1 0,2-13-1 15,1 0 1-15,-1-3-1 31,1-6 1-31,-1-3-1 16,1-10 0-16,0 4-1 16,-1-1 1-16,1 7 0 15,-4 6 0-15,0 7 0 16,0 2 0-16,0 10 0 16,-3 6 0-16,-1 6 0 0,1 4 1 15,-1 0-1-15,-3 5 1 16,4 1-1-16,-4 9 1 15,3-6-1-15,-3-6 1 0,0 0-1 16,0-4 0-16,0 1-1 16,0-4 0-16,0 1-4 15,0-4 1-15,4-3-6 16,-4-3 0-16,3 0-6 16,8-3 1-16</inkml:trace>
  <inkml:trace contextRef="#ctx0" brushRef="#br0" timeOffset="81139.0362">16249 6375 24 0,'-4'-16'12'0,"-3"10"-1"0,7 6 13 0,7-3-21 15,0-1 1-15,4 1 0 16,3 0 0-16,0-3-6 16,7 0 1-16,1-4 3 15,2-2 1-15,-3 2-7 16,4-2 1-16,0-1-7 15,-4 1 1-15,0-1-2 0,0 4 0 16</inkml:trace>
  <inkml:trace contextRef="#ctx0" brushRef="#br0" timeOffset="81324.634">16461 6208 26 0,'-18'16'13'0,"11"6"-7"15,3-12 25-15,4 5-28 16,-3 10 1-16,-8 10 1 15,8 2 0-15,-4 10-7 16,0 7 0-16,0-10 4 16,-4 3 1-16,7-7-7 31,1-5 0-31,3-4-8 16,0-6 1-16,11-6-1 0,-4-6 1 15</inkml:trace>
  <inkml:trace contextRef="#ctx0" brushRef="#br0" timeOffset="81490.4681">16503 6444 21 0,'-7'-38'10'0,"25"16"-3"15,-18 22 18-15,7-6-23 16,0 3 0-16,0 0 0 16,0-4 1-16,3-5-5 15,1-1 1-15,0 1-2 16,3 2 0-16,-4-2-6 0,4 2 1 0</inkml:trace>
  <inkml:trace contextRef="#ctx0" brushRef="#br0" timeOffset="81690.6185">16651 6187 25 0,'-14'15'12'0,"7"20"0"0,3-29 18 16,-3 16-28-16,0 6 1 15,-3 10 0-15,-1 3 1 0,1 2-6 16,-1 8 1-16,4-7 2 16,0-1 0-16,3-8-7 15,1-1 1-15,3-5-7 16,7-4 1-16</inkml:trace>
  <inkml:trace contextRef="#ctx0" brushRef="#br0" timeOffset="82019.2601">16651 6607 29 0,'11'-7'14'0,"10"-21"-12"0,-14 19 21 0,3-4-23 16,1-2 1-16,0-1-1 16,-1 0 1-16,1-3-1 15,-4 4 0-15,-4-1 1 16,1 4 0-16,-4-1-1 15,-7 7 1-15,0 3-1 16,0 6 1-16,-7 6 0 0,3 7 1 16,-3 6 0-16,3 6 1 15,1 0 1-15,3-3 0 0,0-3 0 16,3 0 0-16,1-3-1 16,3 0 0-16,3-3-2 31,4-7 1-31,4 0-4 0,-1-6 1 0,4-3-5 31,1 0 0-31,2-3-7 16,11-3 0-16</inkml:trace>
  <inkml:trace contextRef="#ctx0" brushRef="#br0" timeOffset="82272.2816">16905 6563 24 0,'-18'44'12'0,"-6"-10"-6"0,20-27 12 16,-6 2-13-16,-1 0 1 16,1-2 2-16,-1-1 1 0,4-3-11 0,0-3 1 15,3-3 6-15,4-3 1 16,11-4-3-16,-1-5 0 16,5-7-2-16,2-4 1 15,1-2-5 1,3-6 1-16,-3 2-5 15,6 4 1-15,-6 3-5 16,-4 6 0-16,0 10-2 16,4-1 0-16</inkml:trace>
  <inkml:trace contextRef="#ctx0" brushRef="#br0" timeOffset="82589.1844">17025 6488 18 0,'-7'40'9'0,"-7"14"-4"0,10-42 15 15,1 1-16-15,-1 2 1 16,-3 1 4-16,0 0 0 15,0-4-10-15,0-2 0 0,0-1 8 16,7-6 0-16,0-3-3 16,7-6 1-16,4-3-3 15,3-7 1-15,3-6-2 16,-2 0 1-16,-1 0-2 16,0 6 1-16,0 4 0 31,0-1 0-31,0 4 1 0,0 9 1 15,0 3 0-15,0 10 1 16,1-1-1-16,-5 4 0 16,-3-1-1-16,-3 4 1 0,-1 0-2 15,-3 0 0-15,0 0-6 16,0-4 1-16,0 1-10 16,0-3 0-16,4-4-3 15,-1 0 0-15</inkml:trace>
  <inkml:trace contextRef="#ctx0" brushRef="#br0" timeOffset="130073.9465">21509 6049 13 0,'7'-26'6'0,"0"48"4"0,-7-15 7 16,0 2-15-16,-4 7 1 15,-3 9 3-15,0 6 1 0,0 7-8 16,-7 9 1-16,-3 6 4 15,-1-3 0-15,-3-3-2 16,7-9 1-16,0-10-2 16,3-3 0-16,4-12-1 15,7-13 0 1,7-19 0-16,7-12 1 16,0-7-1-16,4-6 0 15,3 0 0-15,0 0 0 0,0 7-1 16,4 12 1-16,0 3 0 15,-1 6 0-15,1 4 0 16,-4 2 1-16,-3 10 0 16,-4 10 0-16,-7 5 0 15,-3 4 1-15,-4 9-1 16,-4 10 1-16,-3 9-1 0,-4 0 0 16,1-3 0-16,-1-7 0 15,1-2-1-15,3-10 1 16,0-6-1-16,-1-7 1 15,5-5-2-15,-1-10 1 16,1-7-1-16,3-2 1 0,-4 2-1 16,4 4 1-16,-3 3-2 31,-1 6 1-31,-3 6 0 16,0 4 1-16,0 3 0 15,-3 5 0-15,-1 1 0 16,0 0 1-16,4-6 0 15,0-3 0-15,4-1 0 0,-1-2 0 16,4-4 0-16,4-3 0 0,3 3-1 16,3-12 0-16,4-7-3 15,8-9 1-15,2-9-5 16,1-10 1-16,0-3-6 16,-1-3 1-16</inkml:trace>
  <inkml:trace contextRef="#ctx0" brushRef="#br0" timeOffset="130372.2248">21766 6155 23 0,'0'-12'11'0,"14"2"-6"0,-10 7 15 16,3 0-17-16,0 0 0 16,4-3 0-16,3 2 0 0,3 1-5 15,5-3 1-15,2-3 3 16,1-4 0-16,0-3-4 16,-1 1 1-16,-6-1-3 31,-4 0 1-31,-3 4-2 15,-4 2 1-15,-4 1-2 0,-3 9 1 16,-3 0 3-16,-4 9 0 16,-4 1 3-16,1 9 0 15,-5-4 2-15,1 1 0 16,-3 0 0-16,3 2 0 16,3 4-1-16,0 0 1 15,1 3-3-15,-1 1 1 0,1 2-6 16,3-6 1-16,3 6-3 15,4-9 0-15</inkml:trace>
  <inkml:trace contextRef="#ctx0" brushRef="#br0" timeOffset="130925.467">21862 6325 21 0,'-4'-4'10'0,"-3"-8"-8"16,7 6 16-16,4-4-18 16,6 1 1-16,4-1-1 15,4-2 0-15,3-4 0 16,0 4 0-16,0 2 0 0,-6 1 0 15,-1 2 0-15,-4 7 0 16,-3 7-1-16,-7-1 1 16,-3 7 0-16,-4 9 0 15,-7 3 0-15,-1-3 0 16,1 3 1-16,0-10 0 16,7-2 0-16,0-7 0 15,4-6 0-15,3-6 1 16,3-7-1-16,4-2 0 15,0-1 0-15,7-3 0 0,-3 0-1 16,0-3 1-16,-1 0-1 31,-3 7 0-31,0 2-1 16,0 7 1-16,-7 6-1 16,4 9 0-16,-4 7 2 15,0 15 1-15,-4 7 0 0,-3 15 1 16,-3 4 0-16,-4-1 1 15,-4 1-1-15,0 2 1 16,1-5-2-16,-5-11 1 16,5 1-2-16,-8-6 1 15,0 0-3-15,4-10 1 0,0-12-5 16,3-7 0-16,4-15-4 16,4-7 1-16,3-9-1 15,3-6 0-15,4 6 3 16,7 3 1-16,7 0 5 15,4 7 0-15,0-4 3 0,-1 7 1 16,4-1-1-16,4-5 1 16,7-1-3-1,-4-3 0-15,7-9-7 16,1-3 0-16</inkml:trace>
  <inkml:trace contextRef="#ctx0" brushRef="#br0" timeOffset="131310.2121">22472 5989 29 0,'-4'6'14'0,"8"-9"-13"16,-1 6 25-16,-3-3-25 16,0 0 1-16,4 0 0 0,7 0 1 15,3-3-4-15,0-3 1 16,0-4 1-16,0 7 0 0,0-3 0 15,0 0 0-15,0-1-1 16,0-2 1-16,-3 9 0 16,0 0 0-16,-1-6 0 15,1 9 1-15,-4 0 0 16,0 6 0-16,0 1 0 16,-3-1 0-16,-4 4-1 15,-4 6 1-15,-3-1-1 16,-4 1 1-16,1 3-1 0,-1 3 0 15,-3 4-3-15,0-1 0 32,-4-3-4-32,1-3 0 0,-1 0-6 15,0 0 1-15,4-3-2 16,0-10 0-16</inkml:trace>
  <inkml:trace contextRef="#ctx0" brushRef="#br0" timeOffset="131594.8841">22440 6208 24 0,'11'-6'12'0,"3"-9"-10"0,-7 11 21 16,-4 1-22-16,8-3 1 16,-4 3-1-16,4 0 1 0,-1 3-3 31,1 0 1-31,-1 3 1 16,-3 3 0-16,-3 4-1 15,-4 2 1-15,-4 4-1 16,-3-1 1-16,-3 11-1 15,-4-5 1-15,-4 1-1 0,4-3 0 16,3 0 0-16,1-6 1 0,3-1-1 16,-4-6 1-16,11-6 0 15,0-3 0-15,7-12-3 16,0-4 0-16,0 0-5 16,0-6 1-16,-3-3-4 15,-1-7 1-15</inkml:trace>
  <inkml:trace contextRef="#ctx0" brushRef="#br0" timeOffset="131759.5139">22486 6071 24 0,'-11'3'12'0,"4"25"-7"0,0-19 21 16,0 10-24-16,-10 6 1 15,-1 16 0-15,-7 19 1 16,-3 9-5-16,3 0 0 16,-3 9 3-16,0 7 0 0,3-4-3 31,4-3 1-31,7-12-6 15,7-12 0-15,7-10-4 16,7-22 0-16</inkml:trace>
  <inkml:trace contextRef="#ctx0" brushRef="#br0" timeOffset="132145.2909">22892 5973 24 0,'32'-34'12'0,"-29"100"-7"0,-6-51 17 15,-12 7-20-15,-6 7 1 16,-3 8 2-16,-5 10 0 0,-2 6-6 16,-1 7 1-16,4-10 3 31,3-3 0-31,7-15-1 0,8-10 0 16,6-16-1-16,8-16 0 15,6-15-1-15,8-9 0 0,3-10 0 16,4 0 1-1,10-3-1-15,0 3 0 0,1 7 0 16,-5 2 1-16,-2 10 1 16,-1 16 0-16,-7 12 1 15,-3 3 0-15,-8 10 0 16,-3 9 1-16,-7 6-1 0,-7 16 0 16,-7 19-2-16,-4 3 1 15,-6 0-1-15,-1-16 0 16,0 19-4-16,4-6 0 15,0-9-6-15,7-7 1 0,3-3-7 16,1-16 1-16</inkml:trace>
  <inkml:trace contextRef="#ctx0" brushRef="#br0" timeOffset="132727.9982">22744 6394 24 0,'10'-19'12'0,"15"-13"-8"0,-15 23 12 16,1-4-16-16,3 1 1 16,7 2 0-16,0 1 1 0,1 3-3 15,-8-1 1-15,-7 11 0 16,-4 2 1-16,-10 6-2 16,-7 7 1-16,-3 6-1 15,-1 0 1-15,-3 1 1 0,3-5 1 16,4-2 0-16,3-3 1 15,4-4 0-15,4-2 0 16,3-10 0-16,7-3 0 31,0-10-2-31,3-6 1 16,5-3-2-16,2 1 0 0,-3 2-4 16,0 0 0-16,-3 6-4 15,-11 7 0-15,-7 6-2 16,-4 3 0-16,-3 10 5 47,53-48 5-47,-127 139 2 0,53-48 1 15,6-6 4-15,8-6 1 16,7-9 1-16,7-7 1 0,4-6-7 16,3-10 0-16,7-5-2 15,0-4 1-15,0-6-1 16,0 0 0-16,-4-4-1 15,-3-2 1-15,-3 0 0 16,-4 5 0-16,-7-2-1 31,0 9 0-31,-1 0 1 0,1 1 0 16,0-1-1-16,4 0 1 16,3 0-1-16,3 3 1 15,4-3-4-15,7-3 1 16,7-3-9-16,7 3 1 0</inkml:trace>
  <inkml:trace contextRef="#ctx0" brushRef="#br0" timeOffset="133021.8623">23234 6127 34 0,'-46'9'17'0,"28"4"-14"0,15-10 23 16,3 3-26-1,0 4 0-15,0-1-1 0,7 1 1 0,4-4-1 16,3 0 0-16,7-3-4 31,4-3 0-31,3-3-5 16,0 0 1-16</inkml:trace>
  <inkml:trace contextRef="#ctx0" brushRef="#br0" timeOffset="133278.4193">23530 6140 17 0,'-39'12'8'0,"-24"16"0"0,49-18 7 0,-4-1-13 15,-3 0 1-15,0 4 4 16,0-4 1-16,3 4-9 16,0 6 1-16,4-4 5 15,4-5 0-15,-1 2-1 16,4-2 0-16,7 2-3 16,0-5 1-16,7-4-2 15,4-6 1-15,3-4-1 16,3-5 1-16,1 2-4 15,10-2 1-15,4-4-5 16,-4 1 1-16,-3-4-5 16,0 6 0-16</inkml:trace>
  <inkml:trace contextRef="#ctx0" brushRef="#br0" timeOffset="133446.1946">23428 6227 27 0,'-39'25'13'0,"25"-9"-8"0,11-10 21 0,-1 4-26 16,-3 9 1-16,0 3 0 15,0-4 0-15,0 7-2 16,0 1 1-16,0 2-3 16,0-3 0-16,0 3-5 15,-1-3 0-15,1 0-2 0,0-6 1 16</inkml:trace>
  <inkml:trace contextRef="#ctx0" brushRef="#br0" timeOffset="134194.6518">23237 6500 25 0,'-7'-6'12'0,"7"3"-14"16,0 3 25-16,4-7-23 15,3 1 1-15,4-3-1 16,3 2 1-16,0-2-2 0,3 0 1 16,1-1 0-16,0 1 0 15,6 3-2-15,-6-1 0 16,-4 7-1-16,-7 3 1 15,-10 10-2 1,-4 3 1-16,-7 6 0 16,-4 3 1-16,-7 0 2 15,0 3 1-15,1-3 1 16,3-3 1-16,3-3 1 16,4-3 1-16,3-4-1 15,4-2 1-15,4-4-2 16,3-6 0-16,7 3-1 0,3-9 0 15,4-4-4-15,4-2 1 16,3-1-2-16,0 1 1 0,1-1-2 16,-1 4 1-16,0-1-1 15,-3 4 0-15,-8 3 2 16,-6 0 0-16,-8 6 2 16,-3 6 1-16,0 7 2 15,-4-4 0-15,-3-2 1 16,0 2 0-16,0 1 0 0,0 0 1 15,3-1-2-15,1 4 1 16,3-4-2-16,0-2 1 16,3-1-2-16,1-3 1 15,6-6-2-15,4-3 1 16,4-3-1-16,-1-3 1 31,5-1-1-31,2 1 0 0,1-1 0 16,3-2 0-16,-3 2-1 15,-4 4 1-15,-4 3 0 16,-6 9 0-16,-8-3 0 16,-3 1 0-16,-3 5 0 15,-4 3 0-15,-1 7 0 16,-2 3 1-16,-1 0-1 16,1-3 1-16,-1 0 0 0,4 6 0 0,0-3 0 15,3-3 1-15,4 3-1 16,4-10 1-16,3 1-1 15,7-10 0-15,7-13-1 16,3-2 0-16,4-1-3 31,15-9 0-31,10 0-5 16,3-6 0-16,7 0-5 0,1-10 1 16</inkml:trace>
  <inkml:trace contextRef="#ctx0" brushRef="#br0" timeOffset="134479.0254">24105 6158 36 0,'-24'0'18'0,"-5"-3"-19"16,15 6 32-16,-3 4-31 15,-5 2 0-15,1 4 0 0,-3-1 0 16,2 4-1-16,5 6 1 16,6-3-5-16,4-4 1 15,7 1-7-15,7-7 1 16</inkml:trace>
  <inkml:trace contextRef="#ctx0" brushRef="#br0" timeOffset="134672.7904">24278 6230 29 0,'-7'0'14'0,"-14"7"-10"0,14-1 20 0,-11 7-24 15,-6-1 1-15,-12 13-1 16,-13 7 1-16,-1-1-1 15,5-3 0-15,2 0-3 16,5-3 1-16,9-6-5 16,8 0 1-16,11-6-3 0,6-4 0 15</inkml:trace>
  <inkml:trace contextRef="#ctx0" brushRef="#br0" timeOffset="134814.9126">23932 6553 26 0,'25'10'13'0,"-25"18"-9"0,0-19 24 0,-3 4-27 15,-8 0 1-15,4 2 0 16,-4 4 1-16,1 3-4 16,-1 0 0-16,1 0 1 15,3-3 0-15,3-7-7 16,4-2 0-16,4-7-3 16,3-6 0-16</inkml:trace>
  <inkml:trace contextRef="#ctx0" brushRef="#br0" timeOffset="135278.6588">24352 6252 17 0,'28'-9'8'0,"18"-7"-4"0,-35 13 9 0,3 0-11 16,0 3 1-16,-7 3 3 16,-3 3 1-1,-4 4-7-15,-4 6 0 16,-6 5 5-16,-8 5 0 15,0-1-1-15,1 6 1 16,-1 0-3-16,0-6 1 0,4-3-2 16,0-3 0-16,4-6-1 15,-1-7 1-15,4-6-2 16,3-9 1-16,1-7-3 0,3-12 1 16,0-7-2-16,3 1 0 15,1 2 0-15,-1 7 0 16,1 6 0-16,-4 7 1 15,0 6 3-15,-4 6 1 16,-3 12 2 0,0 7 0-16,-3 9 1 15,-1 7 1-15,1 6-1 16,-4 6 0-16,-1 0-1 16,5-4 1-16,-4 5-2 15,7-11 0-15,3-2-1 16,4-7 0-16,4-6-2 15,3-7 0-15,3-5-5 16,4-10 0-16,4-6-6 0,7-4 0 0</inkml:trace>
  <inkml:trace contextRef="#ctx0" brushRef="#br0" timeOffset="135496.2623">24634 6378 15 0,'-17'3'7'0,"-15"10"5"16,25-10 2-16,-14 6-11 15,0 4 0-15,0 5 5 16,-1 1 1-16,8 3-10 16,0 3 1-16,4 0 5 15,-1 4 0-15,7-11-1 16,4-2 0-16,0-3-3 16,4-1 0-1,7-2-2-15,-1-7 0 16,4 0-5-16,7-3 1 0,8-6-7 15,-1-7 1-15</inkml:trace>
  <inkml:trace contextRef="#ctx0" brushRef="#br0" timeOffset="136196.1988">24956 6099 27 0,'-25'6'13'0,"18"-3"-6"0,7-9 19 0,0 3-25 31,-4 3 1-31,1 0 1 0,3 0 0 16,0 0-4-16,0 3 1 15,0 0 2-15,-4 3 1 16,-3 7-1-16,0 3 0 0,-4-1-1 16,1 4 1-16,-4-3-1 15,0-1 0-15,3 4 0 16,0-3 0-16,1 3-1 16,3-7 1-16,0 4-2 0,3-7 0 15,1-2-2-15,3-7 1 31,3-10-1-31,8 4 1 16,3-4-1-16,0 1 0 0,4 0 1 16,-1 2 0-16,1 1 1 15,0 6 1-15,-4 0 0 16,0 6 1-16,0 4 1 16,-7-1 0-16,-7 7 0 15,-3 3 1-15,-8 6 0 0,0 0 0 16,-3 3 0-16,-3 3 1 15,-1 1-2-15,0-4 0 16,1 0-2-16,-1-3 0 16,0-9-4-16,4 0 0 15,-3-7-4-15,3-6 0 16,-1-3-3-16,8-12 1 16,7-7 0-16,4 3 1 0,3 1 5 15,0 2 1-15,0 0 4 16,0 4 0-16,0 3 3 15,0-1 0 1,0 4 0-16,4 0 1 16,-1-3-3-16,1-3 1 15,3 2-3-15,4-2 0 16,3-1-4-16,0-2 0 0,4-1-4 16,0 1 1-16</inkml:trace>
  <inkml:trace contextRef="#ctx0" brushRef="#br0" timeOffset="136495.1011">25153 6372 22 0,'7'9'11'0,"-25"13"-6"16,8-22 19-16,-4 3-19 16,-4 0 0-16,0 3 2 15,1 1 1-15,3-1-10 16,0 7 1-16,3-7 6 16,4 0 0-16,3 0-3 15,4 4 0-15,4-1-1 0,3 1 0 16,0 5 0-16,4 4 0 15,3 0-1-15,-4 6 1 16,1-6 1-16,-4-4 1 16,-11 1-1-16,1 3 1 15,-4 3-2-15,-4 0 1 16,1 3-1-16,-8 0 1 16,-3-3-1-16,-4 6 0 15,-3 0-4-15,-4-2 0 0,1 2-6 16,2-6 1-16,-2-3-7 15,2-13 0-15</inkml:trace>
  <inkml:trace contextRef="#ctx0" brushRef="#br0" timeOffset="136637.3252">24814 6751 31 0,'22'6'15'0,"23"-6"-11"15,-30 0 21-15,2 0-25 16,4-3 0-16,4 0-9 15,10 3 1-15,11-3 3 16,-7-16 0-16</inkml:trace>
  <inkml:trace contextRef="#ctx0" brushRef="#br0" timeOffset="137745.9768">20673 6083 25 0,'-43'-12'12'0,"22"21"-8"0,14-6 12 0,-3 0-16 15,-4 0 1-15,-4 4 0 16,-3 5 1 0,-4 4-3-16,0 3 1 15,1 3 0-15,2-4 1 0,-6 7-5 16,7-3 0-16,3-6-4 15,4 6 1-15</inkml:trace>
  <inkml:trace contextRef="#ctx0" brushRef="#br0" timeOffset="137928.3853">20412 6259 24 0,'7'12'12'0,"-7"10"-10"0,0-9 20 15,0 9-20-15,-4 6 0 16,1 0 0-16,-4 7 0 15,0 2-3 1,0-2 0-16,3-1 2 0,1-6 0 0,-1-9-5 31,4-6 1-31,0-13-5 16,7-6 0-16</inkml:trace>
  <inkml:trace contextRef="#ctx0" brushRef="#br0" timeOffset="138596.6283">20623 6152 21 0,'11'0'10'0,"-4"19"-7"0,-7-13 13 0,0 0-14 0,0 4 1 16,-3 2 0-16,-1 1 1 15,0-1-5-15,-3 1 0 16,4 3 3-16,-1-4 1 31,1-2-2-31,3-4 0 16,3-12-1-16,4 2 1 15,11-2-1-15,7-3 0 0,6-7 0 16,1 4 0 0,3-1-1-16,-3 0 1 0,-4 4 0 15,-3 3 0-15,-4 3 0 16,-3 3 1-16,-4 3-1 16,-3 0 1-16,-4 0 0 15,-4 3 0-15,1 4 0 16,-4-1 0-16,-4 1-2 15,-6-1 1-15,-1 13-2 0,-3-3 0 16,0-4-2-16,0-2 1 16,3-4-1-16,-3 4 0 15,3-7 1-15,1-3 0 16,3 0 0-16,3-3 1 0,4 0 1 16,0 0 0-16,0 0 0 15,7-6 1-15,4 0 1 16,0 3 0-16,6-7 0 15,-3 1 0-15,0 3 0 32,1-4 1-32,-5 7 0 15,1-3 0-15,-4 6-1 0,-7 0 0 16,3 3-1-16,-3 0 1 16,-3 3-1-16,-4 4 0 0,-7 6 0 15,-4-4 0-15,0 4-1 16,1-1 1-16,-1 4 0 15,0-3 0-15,1 3 1 16,3 0 0-16,3-7 0 16,4 1 1-16,7-4-1 15,7-6 1-15,7-3-1 0,4-6 1 16,3 0-4-16,0-4 0 16,-3-2-6-16,3-1 1 15</inkml:trace>
  <inkml:trace contextRef="#ctx0" brushRef="#br0" timeOffset="140191.6513">20528 6651 22 0,'-14'6'11'0,"18"0"-2"15,3-9 12-15,3-6-16 0,8-1 0 16,14-12 1-16,6 0 1 16,8 4-9-16,7-1 0 0,0-3 1 15,0 6 1-15,3 4-10 32,-10-1 0-32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49:46.37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14439 5716 39 0,'0'0'19'0,"57"-22"-18"0,-40 16 19 15,15-3-20-15,3-4 1 16,4-3 1-16,7 4 0 0,-4-1-5 16,-6 1 1-16,-5 2-2 31,-6 4 1-31,-7 6-2 16,-4 3 0-16,-7 7 0 0,-14 5 0 15,-11 1 1-15,-7 18 0 16,-6 7 4-16,-8 9 0 0,4 7 2 15,3-4 0-15,4-6 1 16,3 0 1-16,7-6 0 16,4-7 0-16,7-5-1 15,0-4 1-15,4-6-1 16,3-7 0-16,0-6-2 16,0-6 1-16,3-9-1 31,4 0 1-31,-3-7-1 0,-1 0 0 15,-3-3 0-15,4-9 0 16,-4 3-1-16,0-6 1 16,0 2-3-16,3-11 1 15,4 2-3-15,7 0 0 0,8 10-2 16,2 6 0-16,1 3 0 16,0 4 0-16,-1 5 1 15,1 7 1-15,0 10 2 16,-4 5 1-16,-3 13 1 15,-8 13 1-15,-6 12 2 16,-4-6 1-16,-7 6 1 0,0-3 0 0,-4 0 1 31,-3-6 1-31,0 0 0 16,0-1 0-16,-4-2-2 16,0 0 0-16,-3-10-1 15,0-9 0-15,3-4-2 16,1-5 1-16,3-4-2 15,0-12 1-15,3-7-5 0,4-2 1 16,3-11-6-16,4-8 0 16,14-1-6-16,18-12 1 15</inkml:trace>
  <inkml:trace contextRef="#ctx0" brushRef="#br0" timeOffset="184.8014">15106 5575 29 0,'-7'22'14'0,"0"28"-9"0,3-34 19 16,1 3-23-16,-1 6 1 16,1 6-1-16,-1-6 1 15,4 7-2-15,0 2 0 16,0-3-2-16,0 1 0 16,0-1-7-16,0 7 1 15,0-10-2-15,0-3 1 16</inkml:trace>
  <inkml:trace contextRef="#ctx0" brushRef="#br0" timeOffset="502.996">14997 6155 26 0,'-18'13'13'0,"11"2"-11"15,7-11 25-15,0-1-25 16,0-3 1-16,0 0 0 16,7-7 1-16,4-2-5 0,-1-7 0 0,4 1 2 15,4-4 0-15,3-9-5 16,4-7 1-16,3-6-3 15,4-6 0-15,-1-9-3 16,-6 9 1-16,-4 9 0 16,-3 10 1-16,-4 6 5 31,-3 6 1-31,-4 19 4 0,-7 7 1 0,3 9 3 31,1 6 1-31,-8 0-1 16,8 0 1-16,-1-6-4 15,4 0 1-15,0-4-3 16,4-5 1-16,0-7-6 0,6-6 1 16,4-4-7-16,-3-11 1 15,3-7-2-15,4-10 1 0</inkml:trace>
  <inkml:trace contextRef="#ctx0" brushRef="#br0" timeOffset="687.5264">15596 5559 23 0,'0'7'11'0,"-17"30"-8"0,10-21 22 15,-4 0-22-15,-3 18 1 16,-4 10 0-16,1 9 1 16,-5 4-7-1,-6-1 1-15,-7 4 4 16,-11 6 0-16,7-10-4 16,-3-3 0-16,10-2-6 15,4-4 1-15,21-22-4 16,7-6 0-16</inkml:trace>
  <inkml:trace contextRef="#ctx0" brushRef="#br0" timeOffset="836.0005">15385 6108 22 0,'14'0'11'0,"-4"3"-5"0,-6-3 15 0,-1 7-19 16,1-1 0-16,7 0 0 16,-1 4 0-16,4-4-3 15,4-3 1-15,7-3-3 16,6-3 1-16,8-10-7 15,21-2 1-15</inkml:trace>
  <inkml:trace contextRef="#ctx0" brushRef="#br0" timeOffset="1253.5648">16136 5453 24 0,'-46'50'12'0,"-3"22"-3"16,38-53 17-16,-6 9-24 16,-8 13 1-16,-3 6 1 15,-15 12 1-15,5 1-7 16,-1-7 1-16,7-9 3 0,7-3 1 16,4-13-2-16,7-12 1 15,7-16-1-15,10-13 0 0,8-15-1 16,7-22 1-16,10-13-1 15,7-3 0-15,0-12-1 16,4-3 1-16,4 2-1 31,-1 16 1-31,0 10-1 16,-3 15 1-16,0 20 0 16,3 8 0-16,1 17 1 0,-5 14 0 15,-6 8 0-15,-4 2 1 16,-6 7 0-16,-12 6 0 15,-3 12 0-15,-3 19 0 16,-8-3-2-16,-3 7 0 0,-3-13-6 16,-8-1 0-16,0-8-7 15,4-7 0-15</inkml:trace>
  <inkml:trace contextRef="#ctx0" brushRef="#br0" timeOffset="1454.7073">16006 5917 27 0,'-4'-3'13'0,"8"-10"-11"0,-1 7 14 0,4-3-16 16,0-4 0-16,0 4 0 16,4-4 1-16,3-6-2 15,0 7 0-15,0-1-4 16,-3 10 1-16,-4 9-3 15,-7 4 0-15</inkml:trace>
  <inkml:trace contextRef="#ctx0" brushRef="#br0" timeOffset="1600.6284">16034 6011 27 0,'-18'22'13'0,"11"16"-8"0,7-35 25 0,0 3-28 16,0-3 0-16,4 0 0 16,3-3 1-16,0-3-4 15,3-9 0-15,4-1 1 16,1-9 0-16,2-6-6 15,1-4 1-15,-1-8-6 16,1-4 1-16</inkml:trace>
  <inkml:trace contextRef="#ctx0" brushRef="#br0" timeOffset="1753.208">16150 5622 26 0,'-14'16'13'0,"-4"25"-6"0,15-26 20 31,-4 13-26-31,-4 16 0 15,1 10 0-15,-4 5 1 0,-1-2-2 16,1-1 0-16,4-6-2 16,6-6 1-16,4-9-9 15,7-13 0-15</inkml:trace>
  <inkml:trace contextRef="#ctx0" brushRef="#br0" timeOffset="1979.8928">16930 5396 35 0,'-35'44'17'0,"-61"3"-14"0,75-37 26 0,-11 8-26 16,-6 11 0-16,-5 5 0 15,-3 10 1-15,1 0-6 16,-1 0 1-16,10-6-4 15,12-4 1-15,10-15-8 16,14-10 0-16</inkml:trace>
  <inkml:trace contextRef="#ctx0" brushRef="#br0" timeOffset="2283.9248">16736 5632 20 0,'7'-13'10'0,"-7"10"-2"0,0 3 8 0,-7 3-15 15,-4 3 0-15,-3 7 0 16,-4-1 0-16,-3 7-2 16,0 6 1-16,3 0 0 15,1 0 1-15,3 0-2 0,3-9 0 16,4 0-2-16,4-4 1 16,-1-5-1-16,8-4 0 15,-1 0 0-15,4 6 0 16,0 1 3-16,-3 5 1 15,-4 7 1 1,0 3 1-16,-4 10 0 16,-3-1 1-16,0-5 0 0,0-4 0 15,0 0-2-15,3-6 0 16,1-4-4-16,3-5 0 16,3-7-6-16,8-6 1 0</inkml:trace>
  <inkml:trace contextRef="#ctx0" brushRef="#br0" timeOffset="2964.0306">16831 5682 21 0,'32'-19'10'0,"21"-9"-8"0,-36 21 13 16,1-2-13-16,3 0 0 16,0 2 0-16,-3 7 1 15,-4 3-3-15,-7 7 0 0,-3 2 3 16,-8 4 1-16,-10 12-1 15,0-3 1 1,-7 16 0 0,0-10 0-16,6-5-1 15,1-8 0-15,4-5-1 16,3-13 0-16,3-6-1 0,1-10 0 16,6-3-2-16,4-9 0 15,4-3-2-15,-4-4 1 16,-4 4-1-16,4 6 1 0,-3 6-2 15,-8 6 1-15,-3 7 2 16,-3 12 1-16,-11 7 1 31,-4 9 1-31,0 12 1 16,4 10 0-16,3 6 2 16,1 10 1-16,-1-4-1 15,4 4 1-15,3 3-2 0,4-7 1 16,4-9-2-16,3-6 0 15,3-7-1-15,4-9 0 16,4-12-2-16,10-7 0 16,0-9-4-16,11-9 0 0,3-7-5 15,4 0 1-15,0-12-3 16,-4-10 1-16,-3-3 0 16,-4-6 0-16,1 0 4 15,-8 9 0-15,-4 10 6 16,-3 5 0-16,-7 11 3 15,-3 8 1 1,-8 11 1-16,-3-1 1 16,-3 9 0-16,-1 4 1 0,-6 6 0 15,3 0 1-15,-1 3-2 16,5 3 1-16,3-3-1 16,3-3 0-16,1 0-1 15,6-3 0-15,4 0-2 16,0-7 0-16,4-2-6 15,7-7 0-15,6-3-13 16,8 0 0-16</inkml:trace>
  <inkml:trace contextRef="#ctx0" brushRef="#br0" timeOffset="3673.0888">17791 5465 19 0,'0'-25'9'0,"0"31"6"0,-4-6-5 16,1 7-7-16,-8 5 1 15,-7 4 2-15,-3 6 0 16,-4 6-8-16,-6 4 0 31,-1-1 5-31,-7 7 1 16,0 5-3-16,4-8 1 16,7-1-5-16,3-2 0 0,4-13-6 15,17-4 0-15</inkml:trace>
  <inkml:trace contextRef="#ctx0" brushRef="#br0" timeOffset="4056.7104">17798 5139 21 0,'0'-15'10'0,"-4"21"-1"0,4-3 10 15,0 9-16 1,0 14 1-16,-3 11 1 0,-1 13 0 16,1 10-7-16,-5-4 1 15,1 4 4-15,0-4 0 16,4 7-1-16,-1-3 0 16,4 2-6-16,0-5 1 31,4-13-7-31,3-10 0 0</inkml:trace>
  <inkml:trace contextRef="#ctx0" brushRef="#br0" timeOffset="4407.924">17858 5594 28 0,'-4'0'14'0,"18"3"-10"0,-7-3 19 15,11 0-23-15,0 0 1 16,-1 0 0-16,8 0 1 15,-4 0-2-15,0 0 0 16,-3 0-3-16,-1-3 1 0,1 6-3 16,-4 0 0-16,-3 0-1 15,-8 0 0-15,-3 4 1 16,-3-1 0-16,-4 7 6 16,-7-1 0-16,-8 23 4 15,-9 2 1-15,-1 4 2 16,0 12 0-1,-7 1-2-15,1-4 1 16,-5 6-3-16,1 4 1 16,0 2-3-16,-4-2 1 15,7-7-2-15,7-6 0 16,11-12-7-16,3-10 1 16,29-28-7-16,10-13 1 15</inkml:trace>
  <inkml:trace contextRef="#ctx0" brushRef="#br0" timeOffset="4805.9011">18588 5559 39 0,'-53'16'19'0,"-35"9"-19"16,67-15 31-16,-1 2-29 31,-2 4 0-31,-1 3 0 0,7-10 1 0,4 4-4 16,7-7 0-16,7 6 2 15,7 1 0-15,4 9-1 32,7 0 0-32,-1 3-1 15,-3 6 1-15,7-3 1 16,-6 1 1-16,-5-1 0 0,-10-3 0 15,-3 3 1-15,-4 4 0 0,-4-7 0 16,0-10 0-16,-6 1-1 16,-1 0 1-16,-3 3-2 15,0-4 0-15,3-2-5 16,4-7 0-16,3-6-7 16,11 0 1-16,11-13-6 15,3-15 1 1</inkml:trace>
  <inkml:trace contextRef="#ctx0" brushRef="#br0" timeOffset="5124.1539">18708 5672 37 0,'-18'25'18'0,"-28"35"-16"0,36-38 30 16,-8 9-28-1,0 4 0-15,8-4 1 0,6-9 1 16,8-6-8-16,10-7 1 15,7-12 4-15,0-3 1 16,4-19-2-16,0-7 0 16,-1-2-1-16,1 2 0 15,0 4-1-15,-8 3 1 16,1 6-1-16,-7 7 0 16,-8 5-1-1,-3 7 1-15,-7 13 0 16,0 6 0-16,0 6 0 15,0 0 0-15,0 0 0 0,3 0 1 16,4-6-5-16,4-6 1 16,6-10-6-16,5-16 0 15,2-3-6-15,1-2 1 0</inkml:trace>
  <inkml:trace contextRef="#ctx0" brushRef="#br0" timeOffset="5420.2425">18979 5697 29 0,'-3'10'14'0,"-15"21"-8"15,15-21 20-15,-4 2-24 16,0 1 1-16,3-4 0 16,-3-3 1-16,7-3-5 0,7-6 0 15,4-9 3-15,3-4 1 16,3 4-2-16,8-4 0 0,0 0-1 16,0 4 1-16,-1-4-1 31,-3 7 0-31,1-1 0 15,-5 7 0-15,-3 3-1 16,-3 3 1-16,-4 3 0 16,0 1 0-16,-7 2 1 0,0 0 0 15,0 4 0-15,0-7 0 16,0 7-5-16,0-7 1 16,0 4-9-16,7-7 0 15</inkml:trace>
  <inkml:trace contextRef="#ctx0" brushRef="#br0" timeOffset="5674.4997">19350 5603 22 0,'-25'3'11'0,"15"38"3"15,6-28 8-15,-3 12-20 16,0 9 0-16,-4 7 2 15,4 9 0-15,-10 4-5 0,-1-1 0 16,0 0 3-16,-3-3 0 16,4-3-1-16,-5-3 1 15,5-3-6 1,3-6 1-16,7-7-5 16,3-16 1-16,8-9-4 15,6-9 1-15</inkml:trace>
  <inkml:trace contextRef="#ctx0" brushRef="#br0" timeOffset="5859.0007">19251 5904 22 0,'21'-84'11'0,"4"12"-6"0,-14 62 17 0,-1 1-18 16,4 2 0-16,0 11 2 15,0 2 0-15,1 3-7 16,-5 7 1-16,-3 9 6 16,-3-6 0-16,-8 12-2 31,1-6 1-31,-8-3-1 15,1 0 0-15,-1-9-5 16,4-1 0-16,0-9-7 0,7-3 1 16,0-18-7-16,7-20 1 15</inkml:trace>
  <inkml:trace contextRef="#ctx0" brushRef="#br0" timeOffset="6038.1516">19660 5315 29 0,'11'6'14'0,"3"41"-5"15,-14-34 18-15,-4 9-26 16,-3 6 0-16,-3 3 0 0,-11 7 1 16,-4 3-2-16,0 12 0 15,4 10-2-15,0-4 1 0,7-9-10 16,7-6 1-16</inkml:trace>
  <inkml:trace contextRef="#ctx0" brushRef="#br0" timeOffset="6307.1783">19826 5713 30 0,'4'-16'15'0,"20"-31"-9"0,-17 35 19 16,4-7-24-16,0 3 1 16,-1 1 0-16,-3 2 1 0,0-3-4 15,-7 10 0-15,-7 6 2 16,-3 3 1-16,-4 7 0 15,-4 5 1-15,-7 7 1 16,-3 10 0-16,0 15 2 16,3 3 1-16,4 0 0 15,3 3 1-15,11-9-2 16,11-3 0-16,10-13-2 16,10-9 0-1,8-19-12-15,11-19 0 16,10-3-10-16,31-12 0 0</inkml:trace>
  <inkml:trace contextRef="#ctx0" brushRef="#br0" timeOffset="8107.4001">20475 5152 27 0,'-21'-10'13'0,"14"20"-3"15,11-7 13-15,-1-3-21 16,8 6 1-16,6 10 0 0,4-4 1 16,8-2-5-1,6-1 0-15,7 1 4 16,1-4 0-16,-5 0-5 15,1 0 0-15,-7 4-5 16,-7-1 1-16,-11 1-6 0,-11 8 1 16</inkml:trace>
  <inkml:trace contextRef="#ctx0" brushRef="#br0" timeOffset="8412.592">20518 5515 19 0,'-43'38'9'0,"1"9"-4"15,35-34 12-15,-4 6-14 16,1 6 0-16,-1 3 2 15,1-3 0 1,2-3-6-16,5-13 0 16,3 1 5-16,0-10 0 15,7-13-1-15,7-9 0 0,7-9-1 16,11 3 1-16,3-19-2 16,11 0 1-16,7 3-1 15,4 6 0-15,-1 3-1 16,-7 10 1-16,-3 7-1 15,-11 8 1-15,-3 10-1 0,-7 3 1 16,-4 4 0-16,-7 8 0 16,-3 7-1-16,-8 0 0 15,-3 6-6-15,-7 1 0 0,-7 5-5 16,-7-3 0-16,-4 13-1 16,-6 0 0-16</inkml:trace>
  <inkml:trace contextRef="#ctx0" brushRef="#br0" timeOffset="8944.4891">20468 5933 17 0,'-17'-13'8'0,"27"-15"-2"0,-3 18 15 15,4-2-20-15,3-4 1 16,3 0 1-16,1-5 0 16,0-5-4-16,-1 8 1 15,5-1 2-15,-1 3 0 31,-4 0-1-31,-6 4 1 0,-7 6-2 16,-4 6 1-16,-4 3-2 16,-3 9 1-16,0 13-1 15,0 7 1-15,0 2 0 0,0 4 0 16,3-4 0-16,4 1 1 16,0-7 0-16,4 0 1 15,-1-6-1-15,4-6 1 16,0-4-2-16,0-5 0 15,-3-4 1-15,7-6 0 0,3-4-1 16,-4 1 1-16,1 3-1 16,-4-3 1-16,0-4-1 15,-11 4 0-15,-6 3 0 16,-1 3 0-16,1 3 0 31,-8 10 0-31,-3 5 1 16,0-2 1-16,-8 6 1 0,5 3 1 15,-1 3 0-15,4 1 1 16,3-7 0-16,8 0 1 0,3 3-2 16,7-7 0-16,3 4-2 15,8-9 0-15,6-10-1 16,4-3 1-16,8-3-6 16,10-10 1-16,10-9-8 15,11-3 1-15,0 0-5 16,3-6 0-16</inkml:trace>
  <inkml:trace contextRef="#ctx0" brushRef="#br0" timeOffset="10478.6218">22045 5663 28 0,'-21'-16'14'0,"7"4"-8"15,7 5 21-15,-4 4-25 16,-3 0 0-16,0 3 1 16,-4 3 1-16,-3 0-6 15,7 4 1-15,7-1 2 0,3 0 1 16,8-3-2-16,7 4 1 15,6-1-2-15,1 0 1 16,-1 4 0-16,-2-1 1 0,-5 13 1 16,-3 0 1-16,0 3 0 15,-7 6 1-15,-7 1-1 16,-3-4 1-16,-4 3-1 16,-4 1 0-16,-3-7-2 15,0 3 1-15,6-12-6 0,5-4 1 16,3-15-7-16,7-6 1 15,7-7-6-15,14-12 1 32</inkml:trace>
  <inkml:trace contextRef="#ctx0" brushRef="#br0" timeOffset="10642.5406">22197 5650 34 0,'-4'19'17'0,"-10"3"-17"0,11-16 28 0,-4 16-27 15,0 13 0-15,-1-1 0 16,1-5 0-16,0 5-4 0,0 4 0 16,4-10-6-16,-1-3 1 15,11-3-3-15,-3-10 1 16</inkml:trace>
  <inkml:trace contextRef="#ctx0" brushRef="#br0" timeOffset="10783.6576">22162 5591 42 0,'-18'-22'21'0,"0"9"-28"0,15 13 43 0,3 0-37 31,0 0 0-31,3 3-5 16,4 1 0-16,7-1-1 16,1 0 0-16,6 6-5 0,-4-3 1 15</inkml:trace>
  <inkml:trace contextRef="#ctx0" brushRef="#br0" timeOffset="11163.1573">22454 5669 34 0,'-46'10'17'0,"-10"11"-12"0,42-8 33 16,-4 3-34-16,4 6 1 31,0 0 2-31,0-4 0 16,7 1-9-16,3-3 0 15,4-4 5-15,4 1 1 0,-1-7-3 16,11 1 1-16,4-11-2 16,0 8 1-16,-1-8-1 15,1 4 0-15,-4 4 0 16,-3 2 0-16,-4 3 0 16,-4 7 0-16,-6 3 0 15,-11 6 0-15,-4 9 1 16,-3-9 0-16,0 4 0 15,0 2 1-15,-1 0-1 0,-2 1 1 0,3-4 0 16,-1-6 0-16,5-6-2 16,-1-1 0-16,4-5-6 15,7-7 0-15,3-10-7 16,8-11 0-16,10-1-4 16,4-9 0-16</inkml:trace>
  <inkml:trace contextRef="#ctx0" brushRef="#br0" timeOffset="11530.89">22648 5697 24 0,'-17'16'12'0,"-1"44"-3"0,11-45 16 16,0 7-21-16,-4 3 0 31,-3 0 3-31,4-3 1 16,3-3-10-16,7-6 1 0,3-7 5 0,1-3 1 15,3-6-3-15,0-3 1 16,3-4-3-16,1-5 1 16,3 5-1-16,4-2 0 15,-1 5-1-15,1-2 1 16,3 3-1-16,-3 6 1 0,-1 0 1 31,-2 6 0-31,-5 0 0 16,-3 4 1-16,-3 5 0 15,-4 4 1-15,0 3-1 16,-4-3 0-16,1 0-2 16,-1 0 1-16,4-7-7 0,0-2 0 15,4-4-8-15,3-3 0 16,3-6-1-16,-3-7 0 16</inkml:trace>
  <inkml:trace contextRef="#ctx0" brushRef="#br0" timeOffset="11882.4724">23065 5738 41 0,'-57'63'20'0,"8"12"-22"16,28-59 42-16,7 9-36 16,-4 3 0-16,7 0 0 15,4-6 0-15,7-6-6 16,7 0 0-16,7-13 4 0,4-6 1 15,7-10-3-15,-1-3 1 16,-2-6-1-16,2 0 0 16,-3-3 0-1,-3-3 0-15,0 6-1 16,-4 0 1-16,-4 7-1 16,1 2 1-16,0 7 0 0,-4 9 0 15,0 3 0-15,-4 0 0 16,-3 4 0-16,0 6 0 15,0-1-3-15,0 4 1 16,0-6-5-16,0-1 0 16,0-2-7-16,0-7 0 0,4 0-1 15,6-6 1-15</inkml:trace>
  <inkml:trace contextRef="#ctx0" brushRef="#br0" timeOffset="12050.3161">23146 5716 37 0,'0'-9'18'0,"10"9"-23"0,-3 0 39 16,0-3-33-16,4-4 0 31,3-2 0-31,0-4 0 16,7-2-3-16,1-7 0 16,-1 3-4-16,0 3 0 0,-3 4-5 15,3 2 1-15</inkml:trace>
  <inkml:trace contextRef="#ctx0" brushRef="#br0" timeOffset="12229.9008">23357 5525 29 0,'-10'25'14'0,"-8"9"-10"0,11-18 23 16,-3 9-25-16,-5 13 0 0,-2 6 0 31,-1 6 1-31,-3 6-4 0,3-5 0 0,4-4 0 16,7-13 0-16,4 1-6 31,3-10 0-31,3-7-3 16,8-2 0-16</inkml:trace>
  <inkml:trace contextRef="#ctx0" brushRef="#br0" timeOffset="12534.0506">23386 5901 38 0,'0'19'19'0,"10"-10"-22"15,-10-9 37-15,14 0-34 16,-3 4 1-16,3-14-1 16,7 4 1-16,0-4-1 15,4-8 0-15,3-1 0 16,0-6 1-16,-6 6-1 16,-5 3 0-16,-3 7 0 15,-3 3 0-15,0 6 0 16,-4 9 0-16,-4 7 0 15,1-1 1-15,-4 1-1 16,-4 0 0-16,1 3 1 0,3-1 0 16,-4-2-3-1,1-7 1-15,6-2-6 0,1-7 1 16,-4 0-6-16,7 0 1 16</inkml:trace>
  <inkml:trace contextRef="#ctx0" brushRef="#br0" timeOffset="13047.315">23717 5826 24 0,'-10'3'12'0,"-1"10"-3"0,8-7 15 0,3-3-22 15,-4 0 1-15,4-3 0 16,0-6 1-16,0 6-6 16,7-13 1-16,4 1 3 15,3-7 0-15,0-3-3 31,4 6 0-31,3-2-2 16,0 2 0-16,0 0-1 0,-3 4 0 16,-1 2-1-16,-3 4 1 15,-3 6 1-15,-4 3 0 16,-7 0 2-16,-3 7 1 16,-5 12 2-16,-2 3 1 0,-1 3 1 15,1-3 1-15,3-6 0 16,3 0 1-16,1-4-1 15,3-5 0-15,0-7-2 16,7-3 0-16,0-13-2 16,0-2 1-16,3 2-1 0,-3-3 0 15,0-6-1-15,1 4 1 16,-5-1-1 0,-3 3 0-16,-3 4 1 15,-5 2 0-15,-2 4-1 16,-4 6 1-16,-4 9 1 15,0 13 1-15,4 3 0 16,0 7 0-16,4-1 0 16,3 4 0-16,3-1-1 0,4-6 1 15,4 0-3-15,6-6 0 16,4-12-7-16,4-4 0 16,3-6-8-16,7-3 0 15</inkml:trace>
  <inkml:trace contextRef="#ctx0" brushRef="#br0" timeOffset="61117.7486">21230 5261 22 0,'-17'7'11'0,"24"18"-5"0,0-19 11 0,-4 7-14 16,4-4 0-16,4 0 1 15,-4 1 0-15,3-4-6 16,5 7 1-16,2-4 3 0,4-6 1 15,1-6-7-15,2 3 1 16,-3-6-6-16,1-7 1 31</inkml:trace>
  <inkml:trace contextRef="#ctx0" brushRef="#br0" timeOffset="61586.9004">21512 5249 18 0,'-7'0'9'0,"0"6"-5"0,7 0 9 0,-3 1-12 16,-1 5 0-16,1 1 0 16,-1 3 0-16,-3-4-1 15,-3 7 0-15,-1 0 0 16,-7 9 1-16,1-6-1 16,-4 0 0-16,-1-3 0 0,1-4 0 0,4-2 1 15,-1-4 0-15,4-2 1 16,0-1 1-16,0-3 1 31,3 3 1-31,7-3 0 16,4 0 0-16,7-3-1 15,4-3 0-15,3-3-2 0,7 0 1 16,4-4-2-16,3-5 1 16,-3-1-1-16,0-3 0 15,-1 4-5-15,-6 2 0 16,-4 0-3-16,0 7 0 15,-3 0-3-15,-4 3 1 0,-7 3-1 16,0 0 0-16,-4 3 5 16,1 3 0-16,-1 0 3 15,-3 7 1-15,0 3 3 16,-3 2 0-16,-5 4 0 16,1 0 1-16,-3 0-1 0,3 0 0 15,0 0 0-15,3 0 0 16,0 0-3-16,1-3 0 15,-1 0-4 1,1 0 1-16</inkml:trace>
  <inkml:trace contextRef="#ctx0" brushRef="#br0" timeOffset="62971.2733">21248 5657 14 0,'3'-13'7'0,"1"10"-3"15,-4 3 10-15,7 0-13 0,0 0 0 16,4 0 1-16,3 0 1 16,3-3-4-16,8 0 1 15,0 0 1-15,-4-1 0 0,0-2 0 16,-7 3 0-16,0 3-1 16,0 3 1-16,-7 0-1 15,-3 4 0-15,-4 2 0 16,-11 0 0-16,-6 4 0 15,-4-4 0-15,-4 7 0 0,-3 3 0 32,-8 3 1-32,5 0 0 15,6 0 0-15,4 0 1 16,7 0 0-16,0-7 1 16,3-2 0-16,4-1 1 0,3-2-1 15,4-4 0-15,7-6-1 16,8-6 1-16,-1 3-2 15,7-13 1-15,0 3-1 16,0-2 0-16,4 8-2 0,0-2 1 16,-4 0-3-16,0-4 0 15,-3 10-2-15,-4 0 0 16,-4 0-1-16,-3 3 0 16,-3 0 1-16,-4 6 1 15,-4-3 2-15,-3 10 1 16,-3-4 0-16,-1 4 1 0,-3 2 0 15,-7 7 1-15,-11 0-1 32,-3 6 1-32,3 7-1 15,0-1 1-15,4-9 0 0,0-3 0 16,7 0 0-16,-1-3 1 16,8-3 0-16,4-4 0 15,-1-2 1-15,4-4 1 16,4-3-1-16,3-3 0 15,3-3-1-15,4 0 1 16,4 0-1-16,3-4 0 0,4-2-2 16,10-3 1-16,3-4-1 15,1 3 1-15,0 1-3 16,-4 2 0-16,-3-2-1 16,-4 2 0-16,-3 1-1 0,-4 3 0 15,-4-1-1-15,-3-2 1 16,-3 3 1-16,-4-1 1 15,-4-2 0 1,-3 0 1-16,-3 2 0 16,-1 4 1-16,1 0 0 15,-4 3 0-15,3 0 0 16,0 6 1-16,1 10 0 16,-4 3 0-16,0 3 1 15,-4 0 0-15,4 6 0 16,-4 3 0-16,4 4 1 15,-4-4 1-15,4 4-1 0,-3-1 0 16,3-2 1-16,3-1 0 16,0-9-1-16,4-6 0 15,0-1-1-15,0-8 0 16,4-7-1-16,3-4 1 16,3-5-2-16,4-4 1 15,0-5-1-15,4-7 0 0,3-7-4 16,11 7 0-16,3-9-3 15,4-1 1-15,-1 4-2 0,1-1 1 32,-4 4-1-32,1 9 1 15,-8 7 4-15,-7 12 1 16,0 3 4-16,-10 13 1 16,-4-1 2-16,-4 7 1 0,-3 3 1 15,0 4 0-15,0-1-2 16,0 0 1-16,0 3-2 15,3-6 0-15,4 7-2 16,0-13 1-16,4-1-2 0,3-8 0 16,0-7-3-16,3-3 1 15,1-6-3-15,0-7 0 16,-4-3-3-16,0-5 1 16,-4-11-1-16,1 7 0 15,-1 3 2-15,-3-3 1 0,0 3 2 31,0 6 1-31,-3 4 1 0,3-4 1 0,0 4 0 16,3-1 0-16,4 1-1 16,-3 2 1-16,3-2-1 15,0 2 0-15,0 1-1 32,0-1 1-32,0 7 1 15,4 3 0-15,-4 0 0 16,3 0 1-16,-3 0 0 0,0-3 0 15,4-6-7 1,0 2 1-16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51:22.65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14358 8639 20 0,'-11'-25'10'0,"-3"22"-2"0,11 9 10 0,3 3-15 16,-7 10 1-16,0 3 3 15,-4 0 0-15,1 6-7 16,3 0 0-16,3 1 6 16,4-4 0-1,4 0-1-15,-1 0 0 16,4 0-2-16,0 0 0 15,0-3-1-15,0 0 0 0,4-6-1 0,-1-4 1 16,5-6-1-16,-1-2 0 16,0-8-5-1,0-2 1-15,4-3-6 16,-1-4 0-16,-3 1-2 0,-3-1 0 0,-1 4-1 16,-3-4 1-16,-3 4 4 31,0-4 0-31,-1 4 6 15,1 3 1-15,-4 6 3 16,3-4 0-16,4 1 1 16,0 6 0-16,4 1 0 0,-1-4 1 15,-3 3-1-15,4 3 1 16,-4 3-1-16,0 4 1 16,-3 3 1-16,-1 6 0 15,-6-4-1-15,-1 1 1 16,-3 6-2-16,-3 0 1 15,-5 0-2-15,1-3 1 0,0 0-2 16,0-3 0-16,0-3-2 16,3-4 1-16,1-2-6 15,3-7 0-15,3-3-7 16,8-10 1-16,6 1-4 16,4-3 1-16</inkml:trace>
  <inkml:trace contextRef="#ctx0" brushRef="#br0" timeOffset="222.0148">14901 8774 28 0,'-10'3'14'0,"3"22"-7"0,7-19 23 0,-4 10-29 15,1 3 1-15,-4 3 0 16,0 6 0-16,-4 3-3 15,4-3 1-15,3 1 1 16,1-1 1-16,-1 0-6 16,8-9 1-16,-1 3-6 0,1-10 1 15,-1-2-3-15,4-10 0 16</inkml:trace>
  <inkml:trace contextRef="#ctx0" brushRef="#br0" timeOffset="583.0857">14951 8745 23 0,'10'-9'11'0,"-10"6"-4"16,4 9 19-16,-4 7-23 16,0 5 0-16,-4 4 3 0,1-3 0 31,3 0-7-31,0 0 0 16,0-3 5-16,0-1 0 15,3-2-2-15,1-7 1 16,3-3-2-16,3-6 1 15,5-3-1-15,-1-4 0 0,3-5 0 16,1-7 0-16,0 0-1 16,6 3 0-16,1 6-1 15,-4 7 0-15,-3 3 1 16,-4 12 1-16,-7 7-1 16,-7 0 1-16,-7 6 0 0,0 6 1 15,0 3-1-15,0 4 0 16,0-10 0-16,0 0 0 15,0 0-6-15,3-6 0 0,1 3-7 16,3-10 0-16,7-5-2 16,10-4 1-16</inkml:trace>
  <inkml:trace contextRef="#ctx0" brushRef="#br0" timeOffset="871.5456">15505 8573 36 0,'-4'25'18'0,"-10"47"-20"0,10-50 35 0,-3 3-30 15,0 10 0-15,0 2 3 16,-3 4 1-16,3-3-8 16,3-4 1-16,1 1 5 15,3-13 0-15,0-4-2 16,3 1 1-16,4-3-2 15,4-7 0-15,3-2-1 16,0-4 1-16,4 0-2 16,-1-6 0-1,4-4-7-15,1-2 1 16,2-4-8-16,4 1 0 0,11 3-2 16,0-1 0-16</inkml:trace>
  <inkml:trace contextRef="#ctx0" brushRef="#br0" timeOffset="1271.7999">16027 8849 20 0,'-25'41'10'0,"11"3"1"0,10-32 15 16,-3 7-23-16,-3 0 1 0,-1 6 3 15,-3 0 0-15,0 0-7 16,-7 0 0-16,3-6 5 15,4-7 1-15,0-8-2 16,0-14 0-16,3-2-2 16,4-14 1-16,7-5-3 15,7-7 1 1,7-2-1-16,4-4 1 16,3 9-1-16,-3 4 1 15,6 6 0-15,-6 9 0 0,3 7 0 16,-3 6 1-16,0 6 0 15,-4 9 0-15,0 1 0 16,-4 6 0-16,-3 6 0 16,-3 6 0-16,-4 1 0 15,0 2 0-15,-4 7-4 16,4 0 0-16,0-4-9 16,4-5 1-16,7-4-7 0,3-9 0 15</inkml:trace>
  <inkml:trace contextRef="#ctx0" brushRef="#br0" timeOffset="2122.4822">16662 8949 11 0,'-36'-3'5'0,"5"6"7"0,20 0-6 16,-3 7-4-16,-4 2 0 15,-3 1 3-15,0 9 0 0,-4 0-6 16,4 9 1-16,0 4 5 31,7 2 1-31,0-2-2 16,7-7 1-16,3 0-2 16,8-6 1-16,6-13-2 0,11-12 1 15,1-12-2-15,-5-20 1 16,4-2-1-16,4-10 0 15,3-4 0-15,1-5 0 0,-1-16-1 16,-4-7 0-16,1 4 0 16,-4 16 0-16,-3 2 0 15,0 7 0-15,-4 9 0 16,-4 10 1-16,1 6 0 16,-4 9 0-16,-4 7 1 0,-3 9 0 15,0 15 0-15,-3 17 1 16,-4 12-1-16,-4 18 0 0,-3 1-1 15,-3 6 1-15,-1 0-1 16,4 0 1-16,3 0-6 16,4-3 0-16,4-13-6 15,6-6 0-15,4-6-4 32,7-13 1-32</inkml:trace>
  <inkml:trace contextRef="#ctx0" brushRef="#br0" timeOffset="2429.6064">16880 9012 34 0,'4'-16'17'0,"10"1"-19"0,-7 8 31 0,4-2-28 15,6-4 1-15,1 1 0 16,3-7 1-16,0 0-4 16,-7 7 0-16,1-1 3 15,-5 1 0-15,-6 2-2 16,-11 13 1-16,-4 4 0 15,-7 8 1-15,-6 10 0 16,-5 7 1-16,-2 2-1 16,10 7 1-16,10 0 0 0,4-1 0 31,3-2 0-31,8-7 0 16,-1-5-2-16,8-5 0 15,0-8 0-15,-1 0 0 0,11-20-7 16,-3-2 1-16,0-13-9 15,3 3 0-15,7-9-1 16,0-3 1-16</inkml:trace>
  <inkml:trace contextRef="#ctx0" brushRef="#br0" timeOffset="2606.0914">17103 8893 30 0,'-11'3'15'0,"11"13"-11"0,0-13 28 15,0 0-31-15,4 0 0 0,-1 0 1 16,4-3 0-16,0-3-2 15,4-6 0-15,3-1-3 16,4-6 0-16,-1-2-7 16,1-4 1-16,-1-3-2 15,-2 3 0-15</inkml:trace>
  <inkml:trace contextRef="#ctx0" brushRef="#br0" timeOffset="2768.5295">17258 8611 33 0,'-14'31'16'0,"-4"25"-16"0,11-34 33 0,-4 6-32 16,1 4 1-16,-4 5-1 16,0 4 1-16,0 0-3 15,-1 9 1-15,5-3-1 16,3-6 0-16,3-3-8 0,4-4 0 16,7-9-2-16,4-6 0 15</inkml:trace>
  <inkml:trace contextRef="#ctx0" brushRef="#br0" timeOffset="3106.5413">17272 9015 30 0,'0'3'15'0,"11"-6"-15"0,-4 0 27 0,3-3-28 31,4-1 1-31,8-2 0 16,-1-4 1-16,0 1-1 15,0-1 0-15,0 1-1 16,-3-4 0-16,-8 7-1 16,-3 2 1-16,-7 1 0 0,-7 0 1 0,-7 3-1 15,-7 3 0-15,3 6 3 16,-3 7 0-16,0 9 1 16,0 3 0-16,3 0-1 15,4 0 1-15,4 3 0 16,3-3 0-16,0 0-1 15,3 0 0 1,4-6-2-16,4-3 1 16,3-7-2-16,0-6 0 15,3-6-5-15,4-9 0 16,8-1-5-16,9-3 0 16</inkml:trace>
  <inkml:trace contextRef="#ctx0" brushRef="#br0" timeOffset="3386.5823">17625 8905 30 0,'-18'19'15'0,"-3"6"-10"0,17-19 22 15,-3 4-25-15,0 2 1 0,0 4 1 16,4-3 0-16,3 9-6 15,0-4 1-15,0 1 3 32,7 0 1-32,0 0-2 15,0-10 0-15,0 1-4 0,0-7 0 16,0-9-7-16,0-4 1 16,7-2-3-16,0 2 1 15</inkml:trace>
  <inkml:trace contextRef="#ctx0" brushRef="#br0" timeOffset="3554.324">17667 8880 26 0,'-7'0'13'0,"14"-3"-10"15,-7 3 22-15,4 0-24 16,3-3 0-16,0 3 0 16,3-9 0-16,1-4-2 0,3-3 1 15,4 1-3-15,-4-4 0 16,0 3-6-16,0 0 1 0</inkml:trace>
  <inkml:trace contextRef="#ctx0" brushRef="#br0" timeOffset="3720.4304">17784 8705 30 0,'-11'37'15'0,"-3"20"-15"31,10-42 23-31,-3 7-23 15,-3 3 0-15,-4 7 1 0,3-1 0 16,0 22-10 0,8-6 0-16</inkml:trace>
  <inkml:trace contextRef="#ctx0" brushRef="#br0" timeOffset="3890.4582">17882 8959 26 0,'-21'31'13'0,"7"10"-14"0,11-32 16 31,-1 4-15-31,0 2 0 16,4 4-4-16,0-3 1 0,0 3-2 15,4-1 1-15</inkml:trace>
  <inkml:trace contextRef="#ctx0" brushRef="#br0" timeOffset="4073.926">17903 8714 31 0,'-3'-25'15'0,"3"9"-16"0,0 16 27 15,0 0-27-15,11 0 1 0,3 3-5 16,0 4 0-16,0 2 0 31,0 10 0-31,0-3-4 16,4 9 1-16</inkml:trace>
  <inkml:trace contextRef="#ctx0" brushRef="#br0" timeOffset="4538.3133">18105 8959 31 0,'-4'18'15'0,"-7"-5"-12"0,8-13 31 16,-1 0-32-16,1 0 0 15,-1-3 1-15,1-3 0 0,-1-4-4 16,1 1 0-16,3-4 1 16,0 1 0-16,0-4-5 15,7 0 1-15,0-3-5 16,3 4 1-16,5-4-3 0,-1 6 0 16,-4 7 1-16,1 0 0 15,-1 9 7-15,-3 6 0 31,-3 4 6-31,-4 3 0 16,0 2 5-16,-4 4 1 0,-3 7 1 16,0-7 0-16,0 3-2 15,4-7 1-15,-1-5-2 16,4-4 0-16,4-5-2 16,3-8 1-16,0-2-3 15,3-10 1-15,1-2-2 16,3-4 0-16,0 3-1 0,4-3 0 15,0 6-1-15,3 4 1 16,-4-1 0-16,1 7 1 0,0 6 0 16,-4 3 0-16,0 0 0 15,-4 7 0-15,-2 5-1 16,-1 4 1-16,0 3-6 16,0 0 1-16,0-3-11 15,3-4 0-15,15 4-2 16,0-6 0-16</inkml:trace>
  <inkml:trace contextRef="#ctx0" brushRef="#br0" timeOffset="10666.3606">21315 9799 29 0,'0'-16'14'0,"0"16"-4"0,-4 0 14 0,-3 13-23 31,-3 6 0-31,-12 12 1 16,-2-3 0-16,-1 7-3 16,-3 6 1-16,-4 2 1 0,0 1 1 15,1 10-3-15,6-1 1 16,4-12-5-1,3-4 1-15,4-8-6 0,7-14 0 0,0-9-1 16,7-9 1-16,3-12 0 31,26 21 10-31,-36-44 0 16,28 10 1-16,3 0 5 31,5 3 1-31,10-3 1 0,3 2 1 16,4 5-5-16,3 2 1 15,-7 0-2-15,-3 3 0 0,-7 4-1 16,-11 5 0-16,-7 4-1 16,-7 6 0-16,-10 10-1 15,-15 6 1-15,-7 3 0 16,-10 3 0-16,-7 3-1 16,3 0 1-16,4 0-1 15,3 1 0-15,7-4-1 16,4-3 1-16,7-3-1 15,7-4 1-15,3-2 0 16,4-10 0-16,4 0 0 16,3 0 0-16,0-6 0 15,0-3 0-15,4 6-1 16,-1-3 1-16,-3 3-1 0,4 0 0 16,-15 9-1-16,1 4 1 15,-1 2 0-15,-3 4 0 16,-3 6 0-16,-1 3 1 15,1-3 0-15,-1 4 1 0,4-7 0 16,0-4 0-16,0-2 0 16,0-6 0-16,0-1 0 15,3-6 0-15,1 3-1 16,3-3 0-16,3-6 0 16,4-6 0-16,7-7 0 15,15-6 1-15,2-6-2 16,5-6 1-1,6-1 0-15,0 4 0 16,-6 6-1-16,-5 3 1 16,-2 6 0-16,-8 7 1 15,-4 5-1-15,-3 8 1 0,-7 8 0 16,-3 4 0-16,-8 3 0 16,-6 6 1-16,-8-3-1 15,4 0 1-15,-3-4-1 0,2 4 0 16,1-9-1-16,4 0 1 15,-1-10-1-15,8 0 1 16,3-6-1-16,0 3 0 16,7-10-1-16,0-2 1 0,3 5-1 15,1-5 0-15,-4 9-2 16,-4 0 1-16,-3 3-2 31,0 6 1-31,-3 3-1 16,-8 4 0-16,-3-1 2 15,-3 4 0-15,-1 0 0 0,-7-7 1 16,1 4 0-16,2-1 1 16,1 4 0-16,0 0 0 15,3-1-1-15,4 1 1 16,4-4-1-16,-1-2 1 16,4-1 0-16,4-2 0 15,3-4 0-15,0-3 0 0,7-3 0 16,0-1 0-16,10-2 0 15,4-3 0-15,1-1 0 16,-5 4 0-16,1 3 0 16,-4 0 0-16,-3 3 0 15,-4 3 0-15,-11 6 0 0,-3 4 0 16,-11 3 1-16,-3 2 0 31,0 4 1-31,3-9 0 16,1 3 0-16,3-1 1 0,3-2-1 15,1 2 0-15,3-5-1 16,3-10 1-16,4 0-2 16,7-3 1-16,0-4-1 15,11-2 0-15,3-7 0 16,4 4 0-16,3-1-1 16,-4 1 1-16,-2 2 0 0,-5 4 0 15,-3 3 1-15,-7 6 1 16,-7 3 0-16,-3 7 0 15,-8-1 2-15,-10 10 0 0,0 10 0 16,0-1 1-16,0 4-2 31,3-7 1-31,7-3-2 16,1-3 1-16,6-6-2 16,8-7 1-16,14-9-6 0,3-9 1 15,7-10-5-15,7-10 0 16,0 4-6-16,4-3 1 15</inkml:trace>
  <inkml:trace contextRef="#ctx0" brushRef="#br0" timeOffset="11037.8559">21689 10429 36 0,'3'-12'18'0,"15"5"-18"16,-7-2 28-16,10 0-28 15,0-4 1-15,7 1 0 16,4-4 0-16,0-3-1 16,-1-6 0-16,-2 0-5 15,-5 3 1-15,1 3-7 16,-7 0 1-16</inkml:trace>
  <inkml:trace contextRef="#ctx0" brushRef="#br0" timeOffset="11203.0071">21975 10050 20 0,'-18'3'10'0,"0"28"2"0,15-21 8 16,-1 5-17-16,-3 17 1 31,0 9 1-31,-7 9 0 16,0 9-7-16,-4-5 1 0,-3-1 3 15,0 3 1-15,3-9-7 16,4-6 1-16,4-6-7 16,6-13 0-16</inkml:trace>
  <inkml:trace contextRef="#ctx0" brushRef="#br0" timeOffset="11756.042">22049 10429 19 0,'-18'41'9'0,"4"6"3"0,7-38 8 16,0 4-15 0,-4 0 0-16,1-4 3 0,3 0 0 0,-1-2-11 31,5-4 1-31,3-3 6 16,3-6 1-16,5-4-3 0,2 1 0 15,1-4-2-15,-1-3 1 16,4-2-1-16,4-1 1 15,3-6-4-15,4 3 0 16,3-3-3-16,-3 6 0 16,0 0 0-16,-4 3 0 0,-4 1 0 15,1 5 0-15,-7 4 3 16,-4 3 1-16,-4 6 5 16,-6 6 0-16,-4 4 2 15,-4 9 0-15,-3 0 2 16,0 6 1-16,-4-3-1 15,4-6 0-15,0 0-1 16,3 0 0 0,4-4-2-16,7-2 0 15,0-4-2-15,7-6 1 0,4-3-2 16,-1-3 1-16,5-6-2 16,-1-7 0-16,0 1 0 15,0 2 0-15,0 4-1 16,-3 2 1-16,-1 1-1 15,-3 6 0-15,0 3 0 16,-3 3 0-16,-1 4 0 16,-3-1 1-16,0 4 0 15,0-1 0-15,0 1-5 0,0-1 1 16,0-2-9-16,0-1 1 16,0-2-3-16,7-4 1 15</inkml:trace>
  <inkml:trace contextRef="#ctx0" brushRef="#br0" timeOffset="11914.7004">22493 10410 24 0,'-3'10'12'0,"-4"2"-5"0,3-5 18 15,0-1-25-15,-3 10 0 16,0-4 0-16,0 4 1 16,4-4-3-16,-1 1 0 31,4-1-7-31,0-2 1 15</inkml:trace>
  <inkml:trace contextRef="#ctx0" brushRef="#br0" timeOffset="12036.3431">22497 10392 27 0,'-4'-44'13'0,"4"-3"-4"0,0 31 18 0,0-3-25 16,7 0 0-16,-3 1-1 0,6 2 1 15,1 3-6-15,-1 4 1 0,1 0-7 16,0 9 1-16</inkml:trace>
  <inkml:trace contextRef="#ctx0" brushRef="#br0" timeOffset="12351.4387">22599 10467 31 0,'-14'25'15'0,"7"19"-7"15,3-41 21-15,4 0-28 16,-3 0 1-16,3 0 0 31,0-3 1-31,7-3-4 0,3-6 0 16,1-4 2-16,3 1 1 15,0-4-2-15,0 0 1 16,7 7 1 0,1 3 1-16,-5 6 0 15,-3 6 0-15,0 0 0 16,-3 7 0-16,0-1 0 15,-4 4 0-15,-4 3-3 16,4 3 1-16,0-3-12 0,0-1 1 31,0-5-5-31,18-7 1 0</inkml:trace>
  <inkml:trace contextRef="#ctx0" brushRef="#br0" timeOffset="13859.4673">23347 10072 26 0,'0'-19'13'0,"-14"6"-7"16,10 10 14-16,-6 6-19 16,-5 4 1-16,-2 2 1 0,-4 4 0 15,0 5-4-15,3-2 1 16,0 3 1-1,4 3 0-15,4 0 0 16,3 3 0-16,3 3-1 16,8 4 0-16,3-4-1 0,0 0 1 15,0-3 1-15,0 0 0 16,3 0 1-16,-3 3 0 0,0-2 1 16,-7-4 0-16,0 3 0 15,-3 0 1 1,-4 0-2-16,0-3 1 15,0 0-1-15,-4-4 0 16,4-2-1-16,0-3 1 0,0-4-5 16,0-3 0-16,3-6-6 15,4-9 1-15,0-7-5 16,11-6 0-16</inkml:trace>
  <inkml:trace contextRef="#ctx0" brushRef="#br0" timeOffset="14140.8946">23506 10100 25 0,'-15'19'12'0,"-2"28"-3"0,6-25 16 15,1 12-22-15,-8 10 1 16,7 6 2-16,4-3 1 16,0 0-8-16,4-3 1 15,6-6 6-15,1-7 0 16,-4-6-2-1,10-9 1-15,1-10-1 0,3-6 0 0,4-9-2 32,3-7 1-32,0-12-1 15,4-10 0-15,-1-2-1 0,-2-7 0 16,-1 6-5-16,0 0 0 0,0 10-6 16,-3 3 0-16,3 2-7 15,0 1 1-15</inkml:trace>
  <inkml:trace contextRef="#ctx0" brushRef="#br0" timeOffset="14341.8935">23841 10037 26 0,'-14'-6'13'0,"10"22"0"16,1-10 15-16,-1 7-25 16,0 5 1-16,-3 4 2 15,0 16 0-15,-3 6-8 16,3 6 1-16,0 0 4 15,0 0 1-15,0-6-5 16,3-9 1-16,1-7-7 16,3-9 0-16,0-7-6 15,7-2 0-15</inkml:trace>
  <inkml:trace contextRef="#ctx0" brushRef="#br0" timeOffset="14725.6601">23918 10069 31 0,'-3'12'15'0,"-8"20"-7"0,8-23 22 0,-1 10-28 16,1 0 1-16,-1 9 2 15,1 0 0-15,-1 0-6 16,4 0 1-16,0-6 3 16,4-3 1-1,-1-6-2-15,4-10 1 16,0-9-1-16,0-10 0 15,11-3-1-15,7-6 0 16,-4 0 0-16,3 0 0 16,1 0-1-16,0 3 1 0,-4 3-1 15,-3 3 1-15,-1 4 0 16,1 6 1-16,-4 2 0 16,0 4 1-16,-3 7-1 15,-1 5 1-15,-3 1-1 0,-3 9 1 16,-8 9-1-16,-3 7 0 15,0 2-1-15,-3 4 0 16,-1-3-7-16,4-6 1 16,7-10-10-16,7 0 0 0,7-13-3 15,-10-8 0-15</inkml:trace>
  <inkml:trace contextRef="#ctx0" brushRef="#br0" timeOffset="17839.6166">24515 10505 19 0,'0'-7'9'0,"3"23"3"0,-6-13 9 15,-1 3-18 1,0 1 1-16,-3-1 0 16,0 3 1-16,0 4-7 15,-3 3 0-15,-4 2 5 0,-4 4 0 16,0 0-3-16,4 0 1 15,-3 3-3-15,-1-3 0 16,4 0-4-16,3-3 0 16,4-13-4-16,7-9 0 15</inkml:trace>
  <inkml:trace contextRef="#ctx0" brushRef="#br0" timeOffset="18070.8756">24797 10172 38 0,'3'-12'19'0,"22"-7"-20"0,-14 13 37 16,3-7-35-16,3 0 0 16,4 1 0-16,4-1 1 0,3-2-2 15,11-1 0-15,0 0-3 16,3 7 0-16,1-4-8 15,-8 4 1 1,0 0-2-16,-17-1 0 16</inkml:trace>
  <inkml:trace contextRef="#ctx0" brushRef="#br0" timeOffset="18271.1266">25005 9943 22 0,'-39'50'11'0,"-21"26"-9"0,46-54 19 0,-4 18-18 15,1 7 0-15,3 0 2 0,7 4 0 16,3-4-7-16,4 0 1 16,4-13 4-16,6-2 0 15,4-7-1-15,0-10 0 0,4-5-5 16,3-17 1-16,4-11-5 16,14-14 1-16,-4-12-4 15,0-6 1-15</inkml:trace>
  <inkml:trace contextRef="#ctx0" brushRef="#br0" timeOffset="18418.2232">25210 9971 18 0,'0'-9'9'0,"-18"28"-2"16,14-19 13-1,1 6-19-15,-4 7 1 16,-4 2 0-16,1 7 0 16,-1 3-2-16,-7 7 0 15,1 9-3-15,-4 2 1 16,3 1-5-16,0 3 0 0</inkml:trace>
  <inkml:trace contextRef="#ctx0" brushRef="#br0" timeOffset="18605.7219">24896 10348 30 0,'-25'-19'15'0,"21"6"-16"16,8 7 26-16,3-3-26 15,3-1 1-15,5 1 0 16,2-1 0-16,1 4 0 16,7 3 1-16,-4 0-6 15,3 3 1-15,-2 6-4 16,-5 4 0-16</inkml:trace>
  <inkml:trace contextRef="#ctx0" brushRef="#br0" timeOffset="18953.9228">24871 10570 24 0,'-43'25'12'0,"19"4"-4"0,20-26 17 0,4 0-23 16,0 0 0-16,4-3 1 16,3 0 0-16,7-6-4 15,4-4 0-15,3-5 1 16,0 2 1-16,4-6-4 16,-1-3 1-16,1-3-4 15,-7 0 1-15,-4 0-2 0,-7 6 1 16,0 4 1-16,-7 2 0 31,0 4 4-31,-4 12 0 16,-3 9 3-16,0 7 1 15,-3 3 2-15,-1 0 0 16,1 6 0-16,-1 4 1 0,4-1-3 16,0 0 0-16,3 1-1 15,1 2 0-15,-1 1-2 16,1-4 0-16,-1-6-4 15,4-6 0-15,0-3-5 0,0-7 0 16,4-6 0-16,-1-9 0 16</inkml:trace>
  <inkml:trace contextRef="#ctx0" brushRef="#br0" timeOffset="19189.5726">24934 10677 23 0,'-10'3'11'0,"-8"3"-8"0,15-6 23 0,-4 4-22 31,-1-1 1-31,1 0 3 0,0 0 0 0,4 0-9 32,-1 0 0-32,4 0 7 15,0 4 0-15,4 2-2 0,3 0 0 16,3 1-1-16,5-4 0 16,6-3-1-16,0-6 1 15,11-3-2-15,-1 0 1 16,8-4-5-16,-4-5 0 15,1-1-11-15,-1 0 1 0,7 4-3 16,1-17 1-16</inkml:trace>
  <inkml:trace contextRef="#ctx0" brushRef="#br0" timeOffset="20881.2325">25721 10272 11 0,'-7'-6'5'0,"-11"-16"6"0,15 13 5 15,-4 3-13 1,-4-4 1-16,-6 7 4 16,-1 3 0-16,0 6-9 0,-6 10 0 0,-1 9 7 15,-3 6 1-15,-1 1-1 16,8-4 1-16,0-3-3 15,7-3 0-15,0-6-1 16,7-1 1 0,7-8-2-16,7-4 0 15,7-13-2-15,4-5 1 0,3-4-1 16,0 3 1-16,7 4-1 16,4-4 0-16,-4 7 0 0,-3 2 0 15,-4 4 0-15,-3 3 0 16,-4 6 0-16,-4 4 0 15,1 2 0-15,-8-2 0 16,1 6 0-16,3-1 1 16,-7-2-3-16,7-1 1 15,0-5-6-15,0-7 1 16,4-7-6-16,3-5 1 16,-4-1-4-16,8-6 1 0</inkml:trace>
  <inkml:trace contextRef="#ctx0" brushRef="#br0" timeOffset="21065.7547">25897 10204 29 0,'4'34'14'0,"-11"13"-11"0,3-31 27 16,1 12-30-16,-1 3 1 16,-3 4 0-16,0 2 1 15,0 1-3-15,0 0 1 0,-4-4 1 16,4-2 0-16,0-4-6 15,4-6 1-15,-1-7-6 16,8-5 0-16</inkml:trace>
  <inkml:trace contextRef="#ctx0" brushRef="#br0" timeOffset="21282.5617">25901 10351 27 0,'11'-19'13'0,"6"3"-5"0,-10 16 19 16,4 4-25-16,3 2 1 15,-7 0 2-15,0 3 0 16,-3 1-5 0,-4 2 0-16,-4 4 4 15,-3 0 0-15,-4-1-2 16,-3 4 1-16,4-6-5 16,3-4 1-16,3-6-7 15,1-3 1-15,3-6-6 0,3 0 0 16</inkml:trace>
  <inkml:trace contextRef="#ctx0" brushRef="#br0" timeOffset="21479.3566">26155 10128 26 0,'14'3'13'0,"14"10"-2"0,-24-10 16 0,-4 10-25 16,-4 12 1-16,-3 3 0 15,-3 6 1-15,-1 7-6 16,0 3 1-16,1 0 3 15,-4-3 0 1,3-4-3-16,1-5 1 16,3-4-6-16,0-6 0 15,3-6-5-15,0-1 0 16</inkml:trace>
  <inkml:trace contextRef="#ctx0" brushRef="#br0" timeOffset="21681.828">26275 10241 19 0,'28'-25'9'0,"4"22"1"16,-22 3 7-16,1 0-14 0,0 3 1 16,-1 3 3-16,-3 1 0 15,0 2-8-15,-7 0 0 16,-3 4 6-16,-4-1 0 16,-4 4-2-16,1 0 1 15,-1-4-3 1,-3-2 1-16,7-1-5 15,0-3 0-15,3-12-9 16,4 9 1-16</inkml:trace>
  <inkml:trace contextRef="#ctx0" brushRef="#br0" timeOffset="22664.4016">26829 9978 29 0,'-14'9'14'0,"7"-6"-5"16,7-3 15-16,-4 7-23 15,-3 2 1-15,0 7 0 16,-7-1 1-16,0 1-4 16,0 0 0-16,3-1 2 15,4-2 1-15,0-4-2 0,3-2 1 16,4-4-2-16,0-3 1 15,7-10-1-15,8-5 0 16,2-4 0-16,1 3 0 16,7-6 0-16,-4 3 1 0,7 1-1 15,-7 2 1-15,0 0 0 16,-3 7 1-16,0 3-1 16,-1 9 1-16,1 0 0 15,-4 3 0-15,-3 0 0 16,-4 1 0-16,-4 2 0 15,-6 4 0-15,-4 2-1 16,-4 4 0-16,-3 3-4 16,-11-3 1-1,4 0-2-15,0-7 0 16,0-2-2-16,-1-4 0 16,5-3 0-16,3-3 0 15,0 0 3-15,3-6 0 0,4-1 2 16,0 1 0-16,3 0 0 15,4 0 1-15,-3 2 2 16,3 4 0-16,0 0 1 0,-4 0 0 16,4 0 1-16,0 0 0 15,0 0 1-15,7 0 0 16,0 0 0-16,4-3 1 16,0 0-2-16,3 0 0 15,0 0-1-15,0 0 0 16,0 3-1-1,0 0 1-15,-3 0-2 16,-4 3 1-16,0 0-1 16,-4 3 0-16,-6 1-2 15,-4 2 0-15,-7 0-1 16,0 1 0-16,-8 2-1 0,5-5 1 16,-4-1 0-16,-1-3 0 15,5 0 2-15,3 0 1 0,3-3 1 16,4 3 1-16,0 1 1 15,3-4 0-15,4 0 0 16,11 0 0-16,0 0-1 16,3-4 0-16,0-2-1 15,7 3 1-15,0-3-2 16,0 3 1-16,1 0-4 0,-5-1 1 16,-3 1-4-16,-3 3 1 31,-8 3-4-31,-6 4 0 15</inkml:trace>
  <inkml:trace contextRef="#ctx0" brushRef="#br0" timeOffset="23283.0181">26656 10291 27 0,'-21'16'13'16,"3"18"-10"-16,18-30 26 0,0-1-27 16,0-3 1-16,0 0 0 0,7 0 0 15,4-3-4-15,-1-1 0 16,1-8 3-16,7-1 0 15,3 1-2-15,0-1 0 16,4-2-5-16,-4 2 1 0,0 1-3 16,-3-1 0-16,-4 4 0 15,-7 5 0-15,0 4 2 16,-7 7 0-16,-4-1 5 16,-3 7 1-16,4 2 3 15,-1 4 0-15,4 6 0 31,0-3 1-31,-3 6-1 16,-1-3 0-16,1 7-2 0,-1-4 1 16,0-6-2-16,1 0 0 15,-1-3-3-15,1-4 0 0,-1-2-3 16,4-7 1-16,0-3-3 16,4-6 0-16,3-3-1 15,4 0 0-15,-1-1 2 16,-3-2 0-16,0-4 3 15,0 4 1-15,-3-4 4 16,-1 4 0-16,-3 9 3 0,0-6 1 16,-3 0 1-16,-8 6 1 15,-3 3 1-15,-11 6 0 16,-3 4-1-16,-4-1 1 16,-3 4-1-16,-4 3 1 15,4 3-2 1,3 0 0-16,4-1-1 15,7 1 0-15,7-3-2 16,3-3 1-16,8 0-2 16,6-1 1-16,11-5-2 15,8-4 1-15,2-3-1 16,8-6 0-16,10-6-1 16,8-7 0-16,6-3-4 15,-3-3 1-15,-4 3-9 0,1 0 0 16,-1 4-7-16,-3-4 0 0</inkml:trace>
  <inkml:trace contextRef="#ctx0" brushRef="#br0" timeOffset="27289.5048">27520 10429 20 0,'-7'13'10'0,"-18"28"-3"0,18-29 11 0,-3 4-17 16,-1 3 1-16,-6-1 2 15,6-2 0-15,4-6-5 16,7-4 1-16,7-6 2 16,11-6 0-16,3-10-1 15,0 3 1-15,0-6-2 16,4 1 1-16,-4-1-1 16,0 3 0-16,0 7 1 15,-3 3 0-15,-4 2 1 16,-3 11 0-16,-4 2 1 0,-4 7 0 15,-6-4 0-15,-1 1 1 16,1-1-1-16,3-2 1 16,0-1-2-16,3-6 0 15,4 0-1-15,4-3 0 16,3-3-1-16,4 3 0 16,3-3 0-16,7-3 1 0,4 0-1 15,-1-1 0-15,-2 4 1 16,-1 3 0-16,-3 6 1 15,-4-2 0-15,-7 2 0 16,-4 0 0-16,1 4 0 16,-7-1 0-16,-4 4 0 15,-4-1 0-15,1 1-3 0,-1-1 1 16,0-2-6-16,1-4 1 16,3 0-6-16,3 0 1 15,5-2-6-15,2-4 0 31</inkml:trace>
  <inkml:trace contextRef="#ctx0" brushRef="#br0" timeOffset="27641.0975">28180 10505 25 0,'0'0'12'0,"-7"-10"-3"16,3 13 16-16,-3 7-22 15,-3-1 1-15,-1 4 2 16,-3 5 0-16,0 4-7 15,3-3 1-15,4-3 4 0,4 0 0 16,-1-4-1-16,4-2 0 0,7-7-2 16,0-6 1-16,7-7-1 15,1-2 0-15,2-4-1 16,1 3 1-16,3-2-1 16,-3 2 0-16,-1 1-1 15,-3-1 1-15,-3 4-1 31,0 5 1-31,-4 4 0 0,-7 4 0 16,7-1 0-16,-7 3 0 16,0 3 0-16,-7 1 1 15,7-1-2-15,-4 1 0 16,1-4-4-16,-1 0 1 16,4-3-5-16,0-3 1 15,4-6-6-15,-1 0 1 0</inkml:trace>
  <inkml:trace contextRef="#ctx0" brushRef="#br0" timeOffset="27856.9137">28501 10003 31 0,'18'-6'15'0,"-11"6"-7"0,-4 3 24 16,-3 6-30-1,-3 7 0-15,-4 9 1 0,-4 6 0 0,-3 23-4 31,-4 2 0-31,-14 10 2 16,8-7 1-16,6-8-5 16,1-4 1-16,2-3-8 15,5-7 1-15,3-2-4 0,7-10 1 16</inkml:trace>
  <inkml:trace contextRef="#ctx0" brushRef="#br0" timeOffset="28042.4684">28614 10320 26 0,'-11'18'13'0,"18"20"-7"15,-14-29 22-15,4 4-28 16,-4 9 1-16,-4 6 0 16,0-3 1-1,1 0-3-15,3 0 0 16,-4-3-5-16,8-3 1 15,-1-3-5-15,4-1 1 16</inkml:trace>
  <inkml:trace contextRef="#ctx0" brushRef="#br0" timeOffset="28208.1882">28624 10163 31 0,'0'-22'15'0,"4"16"-12"16,-4 6 27-16,0 0-30 15,0 0 0-15,3 3-4 0,1 0 0 16,3 0-2-16,4 6 1 16,-1 10-5-16,4 3 1 0</inkml:trace>
  <inkml:trace contextRef="#ctx0" brushRef="#br0" timeOffset="28574.5312">28773 10354 29 0,'-18'25'14'0,"-24"38"-5"16,35-47 26-16,-4 2-30 16,0-2 0-16,4 0 2 15,4-1 0-15,-1-2-10 16,4-4 1-16,4 1 6 0,3-4 0 31,3-6-3-31,5 0 1 16,2-3-5-16,1 0 1 15,3-4-5-15,0-5 1 0,-3-4-5 16,-1-3 1-16,-2 1-3 16,6-1 1-16,-4 6 4 15,1 4 0-15,-4-1 7 16,-7 7 0-16,-3 3 6 16,-4 7 1-16,-4 2 2 15,1 7 0-15,-4-4-1 16,0 4 0-16,-4-4-4 15,0 1 1-15,-3 3-8 16,0-1 1-16,4 1-8 16,6 0 1-16</inkml:trace>
  <inkml:trace contextRef="#ctx0" brushRef="#br0" timeOffset="28737.1733">28917 10160 35 0,'0'-7'17'0,"18"-5"-16"0,-18 12 28 16,7-3-29-16,3 3 0 15,8 3-7-15,0 0 1 0,3 3-1 16,0 13 0-16</inkml:trace>
  <inkml:trace contextRef="#ctx0" brushRef="#br0" timeOffset="29054.7794">29139 10357 16 0,'-17'-6'8'0,"17"9"5"0,0-3 4 16,0 3-13 0,-4 0 0-16,-3 4 3 0,7-1 0 15,-3 3-8-15,-4 4 0 16,0-1 7-16,0 10 0 15,-1-3-2-15,1 0 1 16,-3 0-2-16,10 0 1 16,-4-1-2-16,4 1 0 0,4 3-1 15,3-3 1-15,0-3-1 16,7-1 0-16,-3-2-1 31,-1-4 0-31,8-2-4 16,-8-4 1-16,5-3-8 15,-1-3 1-15,0 3-4 16,3 0 0-16</inkml:trace>
  <inkml:trace contextRef="#ctx0" brushRef="#br0" timeOffset="29898.3845">29171 10467 19 0,'-10'-16'9'0,"17"7"-4"0,-7 9 10 0,3-6-13 16,4 6 1-16,0 0 2 15,0 0 1-15,4 0-7 32,0 6 1-32,-4 0 5 15,3 7 0-15,1 2-1 16,-4 1 1-16,-7 6-2 0,0 3 1 15,-4 3-1 1,-10 0 1-16,4 1-2 16,3-4 1-16,-4 0-2 15,4-6 1-15,0 0-2 0,0-4 0 16,3-5-5-16,-3-10 1 16,7 0-7-16,0-7 0 15,11 1-2-15,3-6 0 16</inkml:trace>
  <inkml:trace contextRef="#ctx0" brushRef="#br0" timeOffset="30268.3677">29355 10530 29 0,'-14'15'14'0,"3"-2"-6"15,11-10 25-15,0 3-32 16,0 4 0-16,7-4 1 16,-3 0 0-16,10-3-3 15,-4-3 1-15,4-3 1 16,-3-3 1-16,17 0-2 16,-7-4 1-16,11 4-1 15,-11 3 0-15,-3 0 0 16,3 0 0-16,-3 3 0 15,-8 0 1-15,1 6 0 16,-11 0 1-16,0 4 0 16,0 2 0-16,-4 4 0 0,-3-1 1 15,-3 1-1-15,3-3 0 0,0-4-6 16,3 0 0-16,1-2-5 16,6-4 0-16,4-3-5 15,4 0 0-15</inkml:trace>
  <inkml:trace contextRef="#ctx0" brushRef="#br0" timeOffset="30585.2465">29746 10429 28 0,'-7'-3'14'0,"-3"13"-8"0,10-7 21 16,0 6-25-16,-4 1 0 15,-3 2 1 1,7-3 0-16,0 4-4 15,0-4 1-15,0 1 2 16,7-1 1-16,-3 4-1 16,-4-1 0-16,10 4 1 15,-10 0 0-15,7-1 0 16,-7 1 0-16,0 3 0 16,0-3 0-16,-7-4 0 0,7 1 0 15,-3-1-2-15,-4 1 1 16,-4-1-2-16,4-5 1 0,-4-1-5 15,4-6 0-15,0 0-5 16,0-3 0-16,4 0-6 16,3 3 0-16</inkml:trace>
  <inkml:trace contextRef="#ctx0" brushRef="#br0" timeOffset="31152.3448">30406 10103 26 0,'11'-19'13'0,"-1"10"-3"0,-10 9 16 15,0 6-20-15,-3 10 0 16,-8 18 3-16,-7 13 1 0,1 13-12 15,-15 9 0-15,-7 3 8 16,-10 7 0-16,-11 2-3 16,0 4 1-16,0-1-3 15,10 4 1-15,1-22-4 0,7-10 1 16,10-12-6-16,14-9 0 16,11-10-8-16,11-9 0 15,10-16-1 1,21-16 1-16</inkml:trace>
  <inkml:trace contextRef="#ctx0" brushRef="#br0" timeOffset="31852.7802">30745 10128 31 0,'-4'32'15'0,"-17"33"-11"0,10-39 29 15,-6 5-32-15,-15 10 1 16,-3 6 1-16,6 0 0 16,-2 6-4-16,2-6 1 15,-2-3 2-15,13-10 1 16,-3-5-1-16,7-7 0 0,3-7-1 16,8-5 1-16,6-7-1 15,8-6 0 1,3-4-1-16,7 1 1 15,-3 0-2-15,10 0 1 16,-7 6 0-16,-3 3 1 16,-4 0 0-16,-4 3 1 0,-6 4 1 15,-8-1 0-15,-6 7-1 16,-1-4 1-16,1 7-1 16,-8-6 1-16,-3 2-3 15,10-5 1-15,1-1-6 16,-1-6 1-16,8-6-5 15,6-6 0-15,8-1-5 16,-1 1 0-16,11-1-1 0,4 1 0 16,0-3 2 15,74 24 13-31,-149-46 0 16,89 12 0-16,-4 0 7 15,-3 3 0-15,-4 3 3 16,-7 4 0-16,-6-4-4 15,2 0 0-15,-6 4-2 0,-11 5 1 16,-4 7-2-16,-3 4 1 16,-10 2 0-16,-5 6 0 15,1 7 0-15,0 3 1 0,0 0-1 16,-4-3 1-16,15 3-2 16,-4 0 1-16,6 0-2 15,1-3 0-15,4-7-1 16,6-6 0-16,4 1-3 15,11-7 0-15,3-3-6 16,0-4 1-16,1 1-7 0,2-3 1 16,1 2-3-16,0-8 0 15</inkml:trace>
  <inkml:trace contextRef="#ctx0" brushRef="#br0" timeOffset="32202.0875">30974 10517 25 0,'0'13'12'0,"-4"-1"-3"16,-3-9 19-16,-3 7-25 15,6 2 0-15,-6 4 2 16,-4 3 1-16,3 0-6 16,7-4 0-16,-3-2 4 0,4-4 1 15,3-3-2-15,0-6 1 0,10-6-3 16,5-3 1-16,2-4-2 15,4 1 1-15,4-1-1 16,-4 1 0-16,-7 2 0 16,7 4 0-16,-6 6 0 15,-5 0 0-15,-6 6 0 16,6 4 1-16,-10-1 0 16,0 4 1-16,0-1-1 15,-3 1 1 1,-4-1-3-16,3 1 1 15,-3-4-7-15,7-3 0 16,0 1-7-16,0-4 1 16,0 3-2-16,0-6 0 0</inkml:trace>
  <inkml:trace contextRef="#ctx0" brushRef="#br0" timeOffset="32352.1702">31253 10589 25 0,'-4'13'12'0,"-7"6"-12"15,4-13 23-15,4 3-23 16,-8 4 1-16,4-1-1 0,-3 4 1 16,3 0-4-16,-4-1 0 15,11 7-4 1,0-9 0-16</inkml:trace>
  <inkml:trace contextRef="#ctx0" brushRef="#br0" timeOffset="32515.7647">31330 10536 25 0,'18'-31'12'0,"-4"-1"-2"16,-14 26 18-16,0 0-27 15,0-1 0-15,0-2-1 0,0 9 1 0,7-3-4 16,-3 6 0-16,3 0-4 16,0 3 1-16,-4 4-4 15,8 5 0-15</inkml:trace>
  <inkml:trace contextRef="#ctx0" brushRef="#br0" timeOffset="32817.0803">31422 10552 21 0,'-4'9'10'0,"-13"4"-4"16,17-7 17-16,-11 0-18 15,8 3 0-15,-4 4 3 16,0 0 0 0,3-4-10-16,4 0 0 15,0-2 6 1,4-1 1-16,-4-3-4 15,10 0 1-15,-3 0-2 16,0 0 1-16,-3 4-1 16,6-1 1-16,-3 7 0 15,-7-1 0-15,0 4 0 16,-7 3 1-16,7 3 0 16,-10 3 0-16,-1-3-1 0,-6 3 1 15,6-3-1-15,-10-7 0 16,10 1-4-16,4-7 1 0,-3-5-5 15,10-1 1-15,0-10-8 16,10-2 1-16</inkml:trace>
  <inkml:trace contextRef="#ctx0" brushRef="#br0" timeOffset="33168.2316">31577 10564 27 0,'4'6'13'0,"-4"1"0"0,0-4 16 16,0 3-27-16,0 3 1 16,-4 4 4-16,-3 3 0 15,4-1-8-15,-4-2 1 16,7-4 5-16,-4 1 0 16,4-7-2-16,4 0 1 0,3-3-3 15,3-6 1-15,4-1-1 16,-3-2 0-16,6 3-1 0,5 0 1 15,2-1-1-15,-2 4 1 16,-8 3 0-16,3 3 0 16,-6 0 1-1,-1 4 0-15,1-1 1 16,-11 3 0-16,7 1-1 16,-7-1 1-16,-7 1-2 15,7-1 1-15,-4-3-10 16,-3-3 1-16,18 4-11 15,-11 8 0-15</inkml:trace>
  <inkml:trace contextRef="#ctx0" brushRef="#br0" timeOffset="56470.9308">5031 11684 12 0,'-7'-22'6'0,"-8"-16"3"0,8 32 6 0,0-4-13 16,-3 4 0-16,-11 3 1 15,-8 6 1-15,-13 6-5 16,-4 10 1-16,4 10 4 0,-1 11 1 15,5 36-2-15,-1 21 1 16,0 22-2-16,7 9 1 16,4 23 0-16,3-16 0 15,8-10-2-15,10-31 1 32,7 4-1-32,7 2 1 15,7-12-1-15,0-7 0 0,7-15 0 16,0-9 1-16,11-14-1 15,3-8 0-15,1-16-4 16,-1-10 1-16,-3-12-8 16,-4-16 1-16,-3-9-3 0,-1-13 1 15</inkml:trace>
  <inkml:trace contextRef="#ctx0" brushRef="#br0" timeOffset="56721.2631">4787 12791 16 0,'14'9'8'0,"7"29"-4"0,-10-29 11 15,3 7-14-15,11-1 1 16,-7 4 2-16,3-6 0 0,0 9-3 31,-4 9 1-31,-2 7 3 16,-5 15 1-16,-3 7 0 0,-14-10 0 16,4 3 0-16,-11-3 0 15,-8-3-2-15,-9-3 1 16,-8-6-2-16,0-4 0 15,4-15-1-15,-1 0 0 0,5-3-4 16,2-7 0-16,12-6-6 16,6-3 1-16,8-6-7 15,13-7 0-15</inkml:trace>
  <inkml:trace contextRef="#ctx0" brushRef="#br0" timeOffset="57053.6757">5129 13289 31 0,'-24'31'15'0,"24"-24"-12"0,0-7 21 0,10 0-23 31,1-3 1-31,3-1 0 16,0 1 1-16,14 3-4 0,4 0 1 15,3 3 2-15,-10 4 0 16,0 5 0-16,-4 10 0 16,-3 3 0-16,-8 7 0 15,-3-7 0-15,-10 6 1 16,-4 1-1-16,-4-4 0 16,-3 0 0-16,-4-3 0 0,1-9-5 15,2-10 1-15,5-12-7 16,-1-13 1-16,-3 0-5 15,7-15 0-15</inkml:trace>
  <inkml:trace contextRef="#ctx0" brushRef="#br0" timeOffset="57242.3116">5341 13129 25 0,'21'-6'12'0,"-21"37"-2"0,-3-12 16 16,-4 12-24-16,-4 1 0 15,-7 9 1-15,-3 6 1 31,4-10-5-31,-1 20 0 16,0-1 3-16,1 7 1 16,-1-7-3-16,4 1 0 0,3-13-6 15,4-16 0-15,7-28-5 16,0-25 0-16</inkml:trace>
  <inkml:trace contextRef="#ctx0" brushRef="#br0" timeOffset="57504.9002">5542 13352 26 0,'4'25'13'0,"6"19"-5"16,-6-35 19-16,3 1-25 15,0-1 0-15,7-3 1 16,-3-6 1-16,-1-6-4 16,4-10 0-16,4-6 3 15,-4 0 1-15,0-3-1 0,-7 0 1 16,-3 0-1-16,-8 6 1 15,-6 1-2-15,-8 8 1 0,0 13-2 16,-3 7 1-16,0 2-2 16,-4 4 1-16,4 0-4 15,7-1 1-15,7-5-6 16,7-7 0-16,7-6-6 16,7-4 0-16</inkml:trace>
  <inkml:trace contextRef="#ctx0" brushRef="#br0" timeOffset="57937.5871">5951 12963 27 0,'22'0'13'0,"2"0"-6"0,-13 0 15 0,3 0-21 15,0 3 1-15,4-3 0 0,3 0 1 16,0-3-3-16,-3 9 0 15,-1-3 3-15,-6 10 1 16,-4 6-1-16,-11 12 0 16,-6 4 0-16,-4 5 0 0,-11 1 1 15,0-3 1-15,-6-4-2 16,-5-2 1-16,12-7-1 16,9-3 1-16,8 0-2 15,7 3 1-15,4 0-2 16,10 3 1-16,4-3-1 15,-1 3 0-15,1 16 0 32,0 13 1-32,-4-4 1 0,-4 3 0 15,-3 1 1-15,-3-10 1 16,-4-6-1-16,-4-7 1 16,1-9-1-16,-8-6 0 0,-6-6-2 15,-5-10 0-15,-6-6-4 16,-7-7 1-16,-7-12-12 15,-1-15 1-15,12-14-9 16,-5-14 0-16</inkml:trace>
  <inkml:trace contextRef="#ctx0" brushRef="#br0" timeOffset="59420.5675">6481 12919 23 0,'-8'10'11'0,"23"-17"-6"0,-5 7 12 16,4 0-16-16,7 0 1 16,1 3 1-16,-5 1 1 0,1-1-5 15,0 3 1-15,-4 3 2 16,-4-9 0-16,-3 13-1 15,-3 3 1-15,-8 6-2 16,1 6 1-16,-8 3-1 16,-3 0 1-16,0-2-1 15,3-4 1-15,4-6-1 16,4-4 0 0,3-5 0-16,7-1 0 15,3-9 0-15,1-3 0 16,-4 3 0-16,4 3 0 15,-4-3 0-15,0 3 1 0,-7 10-1 16,0 2 1-16,0 1-1 16,-4 0 0-16,1-1 0 15,-1-2 0-15,-3-4 0 16,0 1 1-16,4-1-1 16,3-3 1-16,0-2-1 15,3-1 1-15,4-3 0 16,0 0 0-16,4-3-1 0,3-7 1 15,4-5-1-15,-1 2 1 16,1 7-1-16,-4-4 1 0,0 13-1 16,-3 7 0-16,-8-1 0 31,-3 1 0-31,-3 2-1 16,-4 4 1-16,-4 3 0 15,0 3 0-15,1-4 0 16,-1 8 1-16,1-8-1 15,-1 1 1-15,4-3-1 16,0-4 1-16,0-5-1 0,3 2 1 16,4-3 0-16,0-2 0 15,0-4-1-15,7-7 1 16,0 1-1-16,4 0 1 16,0-1-1-16,-1 1 0 0,-3 3 0 15,-3 3 0-15,-4 3-1 16,0 3 1-16,-4 1-1 15,1-1 0-15,-4 0 1 16,3-3 0-16,1 4-1 0,-1-4 1 16,1 0 0-16,-1-3 0 31,4 0 0-31,0 3 1 16,0 0-1-16,0-3 0 0,0 0 0 15,7 0 0 1,-3 25-1-1,-1 0 1-15,-3 7-1 16,0 12 1-16,0 6-1 16,-3 3 1-16,-1 0 0 0,1 1 0 15,-1-7 0-15,1-13 1 16,-1 1-1-16,0-4 1 16,4-12-1-16,0-10 1 15,0 1-1-15,0-10 1 16,0-10-1-16,-3-8 1 0,-1-8-1 15,1 4 0-15,-1 4-1 16,1 5 1-16,-1 4 0 16,1 9 1-16,-1 3 1 15,1 0 0-15,3 3 0 16,0 1 1-16,3-4 0 16,4-6 1-16,4-4-2 15,3-5 0 1,4-4-7-16,6-9 1 15,5-6-10-15,6-16 0 0</inkml:trace>
  <inkml:trace contextRef="#ctx0" brushRef="#br0" timeOffset="59853.1394">7183 13204 35 0,'-32'35'17'0,"-25"-7"-13"0,47-18 21 15,-4-1-24 1,3 0 1-16,4 4 1 16,4-1 1-16,-1 1-5 15,4 6 1-15,4 3 2 16,-4 3 0-16,-4 6 0 0,0-6 1 15,1 7-2-15,-4 8 0 16,0 4 0-16,-4 3 1 16,1-3-1-16,3 3 0 0,0-12-1 15,-1-16 1-15,5-7-1 16,-1-6 1-16,8-12-1 16,7-9 0-16,3-11-1 15,7-2 1-15,0-9-1 16,4 8 1-16,-1 1 0 15,1-3 0-15,0-4-2 0,3 1 1 16,0-1-4-16,0 4 1 16,-3 6-7-16,-4 3 0 31,0 6-2-31,-6 4 0 16</inkml:trace>
  <inkml:trace contextRef="#ctx0" brushRef="#br0" timeOffset="60005.2926">7239 13465 22 0,'-25'37'11'0,"15"1"-2"16,10-22 18-16,-4 9-25 16,4 3 1-16,-3 10 0 15,-1 2 1-15,1 4-5 0,-1-9 0 16,4-4-1-16,0-3 1 16,4-6-9-16,3-6 1 15</inkml:trace>
  <inkml:trace contextRef="#ctx0" brushRef="#br0" timeOffset="60354.5945">7479 13295 37 0,'-39'0'18'0,"71"-9"-16"0,-22 6 29 16,1-7-29-16,7-2 1 15,3-4 1-15,7 4 1 16,7-10-7-16,-3-6 1 15,3-1 4-15,1-8 0 16,2-1-4-16,1 10 1 0,-3 3-7 31,-5 3 1-31,-6 3-8 16,0 6 1-16</inkml:trace>
  <inkml:trace contextRef="#ctx0" brushRef="#br0" timeOffset="61104.0753">7701 13346 25 0,'-35'50'12'0,"-4"3"-6"0,32-44 13 15,0 1-17-15,0-1 1 16,3 1 1-16,-3-1 1 16,7-6-6-16,-3-6 0 15,3-6 4-15,3-7 0 0,8-6-1 16,3-3 1-16,0 0-1 15,4 0 0-15,-1-3 0 16,5 2 0 0,-1 5 0-16,0 2 1 15,0 6-2-15,0 1 1 16,0 5-1-16,1 7 1 16,-5 0-1-16,-3 7 1 15,-3 2-2-15,-4 0 1 0,-4 4-1 16,-3 0 0-16,-3 2-4 15,-4 4 1-15,0 3-4 16,-4-3 1-16,1-4-1 16,-4-2 0-16,3 0 0 15,-3-7 0-15,0 0 3 0,0-3 1 16,0 4 4-16,-4-1 1 16,4 0 2-16,0 3 0 15,3 1 1-15,8-1 0 16,-1 1 0-16,4-4 1 0,4-3-3 15,-1 0 0-15,4-3-1 16,0-3 0-16,0-3-1 16,0-4 0-16,4-2-1 31,-1-4 0-31,1-3-3 16,0-3 0-16,-1-3-4 0,1 3 1 15,-4-6-5-15,0-3 0 16,-7-4-1-16,0-5 1 15,-4-7 3 1,-63 84 8-16,134-128 1 16,-67 47 1-16,0 16 7 15,0 16 0-15,0 12 2 16,-3 18 1-16,-1 17-4 16,-3 18 0-16,0 0-2 15,0 13 0-15,4 6-2 16,-4 19 0-16,0 3-2 15,-4 1 1-15,0-8-3 0,4-8 0 16,0-20-5-16,4-2 0 16,3-7-5-16,3-16 1 15,1-8-6 1,3-14 1-16</inkml:trace>
  <inkml:trace contextRef="#ctx0" brushRef="#br0" timeOffset="61337.3528">7722 13731 25 0,'-10'-22'12'0,"-8"25"-3"16,8 4 19-16,-1 15-22 0,-7 0 1 16,-3 0 5-16,3-4 1 15,8-2-14-15,6-3 0 16,4-1 11-16,4-6 0 16,10 1-3-16,0-4 1 15,4-3-4-15,-1-6 0 16,1-13-3-16,3-6 1 0,4-4-8 15,7-8 0-15,3-16-10 16,0 12 1-16,18-6-5 0,-3 3 0 31</inkml:trace>
  <inkml:trace contextRef="#ctx0" brushRef="#br0" timeOffset="61523.0943">8287 13201 45 0,'-14'22'22'0,"14"-12"-17"16,0-4 40-16,0-6-43 16,0 0 1-16,7-3 0 0,0 0 0 15,7-7-4-15,0-5 0 16,4-10-1-16,3 3 1 16,0 0-8-16,0 0 0 15,4-3-7-15,-4 6 0 16</inkml:trace>
  <inkml:trace contextRef="#ctx0" brushRef="#br0" timeOffset="61897.7667">8290 13437 34 0,'-24'75'17'0,"6"-13"-12"16,14-46 23-16,-3 9-27 15,0 0 1-15,0-3 0 16,4 0 1-16,-1-6-3 15,1-4 0-15,3-12 1 0,0-12 1 32,3-10-1-32,1-3 1 15,3-3-2-15,0-10 1 16,3-6 0-16,1 0 0 0,3 0 0 16,4 10 1-16,3-1-1 15,4 10 1-15,3 10 0 0,0 8 1 16,0 4-1-16,-7 0 0 15,11 9-1-15,0 7 1 16,-7 3-1-16,-4-1 0 16,-4 10 0-16,1-3 0 0,-11-3-2 15,-3-3 1-15,-4-4-4 16,-7 1 0-16,-4-4-6 16,-3 4 1-16,0-7-7 15,0-6 1-15</inkml:trace>
  <inkml:trace contextRef="#ctx0" brushRef="#br0" timeOffset="62218.688">8431 13236 26 0,'-7'6'13'0,"0"22"-9"16,4-18 15-16,-11 2-17 15,0 7 1-15,-1 6 2 16,1 3 0-16,0 1-6 0,4-1 0 15,3-9 4-15,-1-7 0 32,5 1-2-32,3-4 1 15,3 1-2-15,8-7 1 16,3 0-1-16,4-3 0 16,3-6 0-16,4-1 0 15,-1-2 0-15,1 3 0 0,0-1 0 16,3 1 0-16,-3 0 0 15,-1 3 0-15,-10 0-3 16,1 3 1 0,-22 12-9-1,-8 1 1-15</inkml:trace>
  <inkml:trace contextRef="#ctx0" brushRef="#br0" timeOffset="62388.2293">8326 13716 36 0,'-32'53'18'0,"14"19"-10"0,18-63 27 16,0-2-28-16,4-1 0 0,3-3 2 15,3 0 1-15,8-3-12 16,7-6 0-16,3-3 8 16,0-10 0-16,14 0-7 31,4-6 1-31,0 0-13 16,4 0 1-16,10 0-6 0,0 0 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04:54.08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3556 3581 9 0,'-11'12'4'0,"-6"-5"0"0,6-1 5 0,1 3-6 16,-15 13 1-16,0 6 2 15,-7 10 1-15,-17 6-8 16,-4 12 0-16,-7 16 5 16,0 32 0-16,4 9-2 15,6 15 1-15,12 23-1 16,9 9 1-16,8-3-2 16,14 21 1-16,7-15 0 15,18-6 0-15,21-28-3 0,10-4 1 16,11-12-9-16,3-28 1 15</inkml:trace>
  <inkml:trace contextRef="#ctx0" brushRef="#br0" timeOffset="749.0709">9458 3800 19 0,'14'13'9'0,"25"43"0"0,-25-34 10 31,4 13-14-31,3 30 0 0,7 30 4 16,0 11 0-16,-3 16-10 15,-11 26 0-15,-7-7 8 16,-17 6 0-16,-8 13-3 16,-7-6 1-16,-7-16-2 15,-3-22 0-15,-4-6-7 0,-3-19 0 16,-4-13-10-16,0-25 0 15</inkml:trace>
  <inkml:trace contextRef="#ctx0" brushRef="#br0" timeOffset="8926.0616">16242 6105 19 0,'-14'-3'9'0,"31"0"1"0,-2 6 9 0,6-6-14 16,7 3 0-16,7 0 2 15,4-7 1-15,0 1-10 16,3-6 0-16,-3-4 6 15,3 0 1-15,1 1-3 16,-5-7 0-16,1 6-6 16,4-3 0-16,-12 7-7 15,-6-1 1-15,-11 13-2 16,-17 3 1-16</inkml:trace>
  <inkml:trace contextRef="#ctx0" brushRef="#br0" timeOffset="9158.1944">16312 6165 22 0,'-31'50'11'0,"-15"44"-11"16,42-60 20-16,-3 13-16 15,4 7 0-15,-1-4 3 16,4 0 1-16,4 3-10 16,10-9 1-16,3-6 5 15,8-10 1-15,3-6-2 16,4-3 0-16,3-7-3 0,-3-8 0 31,3-11-6-31,-6-8 1 16,-1-4-6-16,0-6 1 15</inkml:trace>
  <inkml:trace contextRef="#ctx0" brushRef="#br0" timeOffset="9326.3474">16683 6299 29 0,'-21'41'14'0,"-8"22"-6"16,22-51 20-16,-3 10-27 16,-4 3 1-16,0 7 1 15,-4 2 0-15,-3-5-4 16,-7-7 0-16,-1-1-3 0,1-5 1 0,0-3-8 16,3-1 1-16</inkml:trace>
  <inkml:trace contextRef="#ctx0" brushRef="#br0" timeOffset="9494.2253">16454 6428 38 0,'14'13'19'0,"24"21"-19"0,-30-25 31 16,2 4-31 0,4 0 1-16,4-1 0 15,7-3 1-15,3 1-7 16,4-7 0-16,6-3-6 15,15 0 1-15</inkml:trace>
  <inkml:trace contextRef="#ctx0" brushRef="#br0" timeOffset="9691.1871">17290 6058 36 0,'-4'-6'18'0,"-10"6"-16"0,7 6 27 0,-4 0-29 31,-3 7 1-31,-7 9 0 16,-4 9 0-16,1 4-1 15,3 2 0-15,-1 4-6 16,1-3 1-16,7 2-6 16,11-11 0-16</inkml:trace>
  <inkml:trace contextRef="#ctx0" brushRef="#br0" timeOffset="9861.0705">17254 6177 28 0,'4'-25'14'0,"14"9"-3"0,-11 10 19 15,3 0-29-15,4 0 1 16,11 2 0-16,3 1 0 16,0 0-2-16,4 0 0 15,3 3-3-15,-3 0 0 0,-4 6-8 0,-6 7 0 31</inkml:trace>
  <inkml:trace contextRef="#ctx0" brushRef="#br0" timeOffset="10155.0619">17208 6415 27 0,'-17'13'13'0,"17"-7"-2"0,0-6 15 0,7 0-23 16,3-3 0-16,5 0 2 15,2 3 0-15,1-6-6 16,10 9 1-16,4 0 4 0,0 0 1 16,-1 7-2-16,1 2 1 15,3 1-2-15,-6 5 1 16,-8 1-2-16,-4 6 1 16,-6 4-1-16,-7-7 1 0,-4 3-1 15,-8 0 0-15,-6-3-2 16,0 0 1-16,-3-4-4 15,-5-5 0-15,-6-4-6 16,7-6 1-16,3-6-7 16,4-3 1-16</inkml:trace>
  <inkml:trace contextRef="#ctx0" brushRef="#br0" timeOffset="10326.0477">17413 6522 21 0,'7'-16'10'0,"-7"4"4"0,0 12 11 16,-3 0-22-16,-8 6 1 15,-7 7 2-15,-3 9 1 32,-3 6-9-32,-8-6 1 15,4 3 5-15,-1-3 1 16,8-3-6-16,7-4 1 0,7-5-12 0,14-4 0 16</inkml:trace>
  <inkml:trace contextRef="#ctx0" brushRef="#br0" timeOffset="10954.1725">18408 6105 22 0,'-7'-3'11'0,"-14"6"-2"0,14-6 5 16,-7 9-10-16,-4 7 0 16,-3 6 3-1,0 2 0-15,3 8-8 16,4-4 0-16,3-3 5 15,4 6 1-15,4-16-2 0,3 4 0 16,3-6-1 0,8-10 0-16,3-10-2 0,4 1 1 15,3-7-1-15,3-6 1 16,8 0-1-16,0 0 1 0,3 7-1 16,-7-1 0-16,-3 6 0 15,-4 7 1-15,-7 6 0 31,-3 4 1-31,-4 5-1 0,-3 4 1 0,-1-4 0 16,4 1 0-16,-3 0-3 16,-1-7 0-16,4 0-5 31,0 0 0-31,4 1-6 16,3-7 0-16,0-3-2 15,11-10 1-15</inkml:trace>
  <inkml:trace contextRef="#ctx0" brushRef="#br0" timeOffset="11127.4902">18810 6074 23 0,'0'0'11'0,"-3"22"-7"0,-1-16 19 15,-3 10-21-15,-4 9 1 0,1 9 1 16,-1 7 1-16,1 18-6 16,-1-5 0-16,-3 5 3 0,0-5 1 15,3-7-4-15,1-10 0 16,3-2-7-1,3-10 0-15,8-6-2 16,3-7 0-16</inkml:trace>
  <inkml:trace contextRef="#ctx0" brushRef="#br0" timeOffset="11343.2284">18817 6127 18 0,'28'-31'9'0,"11"31"-5"16,-28 0 13-16,-1 0-12 0,1 0 0 15,-4 0 4-15,0 3 0 16,0 3-11-16,-14 0 0 16,4 4 7-16,-8 2 0 15,0 1-2-15,-3-1 1 0,-3 1-4 16,-1-4 0-16,4-2-6 16,3-7 0-16,8-4-5 15,3 4 0-15</inkml:trace>
  <inkml:trace contextRef="#ctx0" brushRef="#br0" timeOffset="11546.6981">19082 6061 27 0,'3'35'13'0,"-17"-4"-11"0,4-18 19 0,3 8-19 15,-4 8 0-15,0 11 0 16,1 4 1-16,3 0-4 15,-4 0 0-15,4-3 2 16,0-3 1-16,0-7-5 16,0-6 0-16,3-9-4 0,1-7 1 15,3-15-4-15,0-13 1 16</inkml:trace>
  <inkml:trace contextRef="#ctx0" brushRef="#br0" timeOffset="11759.4222">19135 5998 27 0,'28'-34'13'0,"4"40"-11"15,-18 0 26-15,0 4-26 32,-4 6 1-32,1-1 2 15,0 1 0-15,-4 3-6 0,-4 0 1 16,-3 2 4-16,-3 5 0 16,-8-1-1-16,-7 0 0 15,-3-6-1-15,-3-4 1 16,2-5-6-16,1-7 0 0,4-3-10 15,6-10 0-15</inkml:trace>
  <inkml:trace contextRef="#ctx0" brushRef="#br0" timeOffset="13485.3294">21819 6152 29 0,'25'-19'14'0,"56"10"-1"0,-70 6 14 0,13 3-26 15,1 0 1-15,3 0 0 0,1 0 0 16,2-3-3 0,1-1 1-16,-4 1-2 15,1 0 1-15,-8 0-7 16,-4 0 0-16,-6 3-4 15,-8 3 1-15</inkml:trace>
  <inkml:trace contextRef="#ctx0" brushRef="#br0" timeOffset="13942.6423">21953 6230 25 0,'-28'16'12'0,"14"-3"-11"15,14-13 20-15,0 0-20 16,4 3 0-16,-1 0 1 15,8 0 1-15,-1 0-4 0,8 0 1 16,-8 0 1-16,1 4 1 16,0-1-1-16,-4 0 0 15,0 1-1-15,-4 5 1 16,-3-6-1-16,-3 7 1 0,-8-1-1 16,1 1 1-16,-8-4-1 15,0 4 1-15,-3-4-1 16,4-2 1-16,2-1-1 15,5 0 1-15,3-3-1 16,3 0 0-16,4 1 0 0,0 2 0 16,4 0-1-16,-1 4 1 15,1 2 0-15,3 1 0 16,0 2 1-16,-4-2 0 16,1 3 0-1,0 5 1-15,-4 5 0 0,0-8 0 0,-4 1-1 31,0-3 1-31,1 0-1 16,-1-1 1-16,1-2-1 16,-1-4 0-16,1-3-1 15,-1 1 0-15,4-4-5 0,0-3 0 16,7-3-6-16,7-10 0 16</inkml:trace>
  <inkml:trace contextRef="#ctx0" brushRef="#br0" timeOffset="14279.2801">22288 6121 29 0,'-3'6'14'0,"-8"13"-7"16,8-13 18-16,-4 7-25 16,-4 2 1-16,1 1 1 15,-1 0 0-15,0 2-2 16,1 4 0-1,3-6 1-15,0 0 0 16,3-4-1-16,1-5 1 16,3 8-1-16,0-2 0 15,3-1-1-15,4 1 1 0,0 3 0 16,-3-1 0-16,3 1 0 16,-4 0 0-16,1-7 0 15,-4 0 0-15,0 1 0 16,0 2 1-16,0-2-1 0,0-4 1 15,0-3-3-15,-4 3 1 16,-3-2-5-16,-3-1 0 16,-4 6-4-16,-4-3 0 0</inkml:trace>
  <inkml:trace contextRef="#ctx0" brushRef="#br0" timeOffset="14712.7449">21865 6610 20 0,'-17'3'10'0,"17"-16"-2"16,0 13 13-16,7 0-19 15,3 4 1-15,11-8 1 32,4-2 1-32,0 0-6 0,6-3 0 15,-2-4 4-15,2 4 1 16,1-7-5-16,0 3 1 16,0 1-5-16,-8 2 1 15,-2 4-2-15,-8 6 0 0,-4 0-2 16,-6 6 1-16,-8 4 2 15,-3 2 0-15,-7 4 4 16,-4 9 1-16,-3-9 2 16,4-1 0-16,-1 1 2 0,4 0 1 15,3 0 0-15,1-4 1 16,3 1-2-16,3-4 1 16,4 0-2-16,7-2 0 15,4-4-1-15,3-3 0 16,0 0-2-16,4-6 1 0,-1-1-1 15,1 1 1-15,0 0 0 32,-4-1 1-32,0 4-1 15,0 0 1-15,-4 0 0 0,-2 3 1 16,-1 0-8-16,0 0 1 16,14 6-6-16,3-18 0 15</inkml:trace>
  <inkml:trace contextRef="#ctx0" brushRef="#br0" timeOffset="16879.8921">22737 5976 29 0,'-4'7'14'0,"18"-10"-4"0,-7 3 14 0,4 6-24 16,-1 0 1-16,1-3-1 16,-1 4 1-16,5-4-1 15,-5 3 0-15,8 3 0 16,-18 1 1-16,0 5-2 0,-4-5 0 16,-3 2-2-16,-7 4 1 15,-7 3-1 1,0 0 0-16,-4 0 0 15,0-1 1-15,4-5 2 16,0-4 0-16,7 1 1 16,3-1 1-16,4-3 0 0,4-3 1 15,3-3-1-15,0 0 0 16,10-3-2-16,5-3 1 16,2 0-1-16,4-4 1 0,4 1-1 15,3 0 0-15,4 2-2 16,0 1 0-16,-1 3 0 15,-2 0 0-15,-5 3-1 16,-6 0 1-16,-4 0-1 16,0 0 1-16,-7 3 2 0,-7 0 0 15,-3 3 0-15,-4 1 0 16,-4-1 0-16,-3 0 0 16,-4 4 0-16,1-4 1 15,-1 0-1-15,0 3 0 16,-3-2 0-1,0 2 0-15,3-3 0 16,1 1 0-16,-1-4 0 16,4 3 0-16,0 4-1 15,3-7 1-15,1 0 0 16,3 0 0-16,3 0 0 16,4-3 0-16,0 0-1 0,7 0 1 15,4 0 0-15,3 0 0 16,4-6 0-16,3 0 0 15,7-4 0-15,4 1 0 16,-4-1 0-16,0 1 1 0,0 3-1 16,-6-1 1-16,-1 4-3 15,-7 0 1-15,-4 6-2 16,-6 0 0-16,-8 7 0 16,-6-1 0-16,-8 1-1 0,-10 2 1 15,3 10 2-15,1-3 0 31,-5 6 2-31,5-3 0 16,-1 3 1-16,4 3 1 16,3-3 0-16,8-3 0 15,3-3 0-15,3-3 0 0,4-4-1 16,4-2 0-16,3-4-1 16,3-3 0-16,4-3 0 15,0-3 0-15,4-6 0 16,0-1 0-16,-1-2 0 0,1-4 0 15,-7 0 0-15,-11 7 1 16,-4 3-2-16,-3 2 1 16,-4 8-1-16,-3 2 1 15,-3 6 0-15,-1 1 0 16,4-1 0-16,0 4 0 0,3-3 0 31,4-4 0-31,4-3-1 16,3 1 1-16,3-4-1 15,4-3 0-15,4-3-2 16,3 3 0-16,4-3-3 16,3-1 1-16,0 4-2 0,0 0 1 15,-3 4-1-15,-8 2 1 16,-3 3 2-16,-14-3 1 0,-3 4 2 16,-1 2 0-16,-3 1 2 15,0-4 1-15,0 1 0 16,0-1 1-16,0-3-2 15,3 1 1-15,0-4-2 16,4-3 1-16,4 3-2 16,3 0 1-16,3 0-1 15,4 0 0-15,4-3 0 0,0 4 0 16,6-1 1-16,4 0 1 16,1 0 0-16,-5 3 0 31,1-3 0-31,-4 1 1 0,4 2-2 15,6 0 1-15,4-6-11 16,11 0 0-16</inkml:trace>
  <inkml:trace contextRef="#ctx0" brushRef="#br0" timeOffset="17969.0344">26398 6102 19 0,'-14'-3'9'0,"4"6"0"0,10-3 10 0,0 0-18 16,0 0 1-16,3 3 0 16,4 0 0-16,0 0-3 15,4 0 1-15,-1 1 0 16,8-4 0-16,3 0-5 0,4 0 1 16,0 0-4-16,3 0 0 15</inkml:trace>
  <inkml:trace contextRef="#ctx0" brushRef="#br0" timeOffset="18422.6058">26695 6108 12 0,'-4'0'6'0,"1"-9"1"0,-1 9 6 0,-3-3-13 16,-7 3 1-16,0 6-1 16,-7 3 1-16,-4 4-2 0,0 6 1 15,1-1 0-15,-1-2 1 16,0 3-1-1,1-7 0-15,-8 7 1 0,7-6 0 0,4 6 1 16,3-4 1-16,4-2 1 16,4-4 0-16,3 1 1 15,7-4 0-15,7-6 0 16,3-3 1-16,4-3-2 16,0-4 1-16,4 1-2 31,3-1 0-31,4-2-1 15,-4-4 0-15,0 4-4 0,0-1 1 16,-3 4-5-16,-4 2 1 16,0 4-4-16,-3 0 0 15,-4 0-3-15,-7 3 1 0,0-3 2 16,-4 3 1-16,-3 0 4 16,-3 3 1-16,-1 3 5 15,1 0 0-15,-5 4 3 16,5 2 0-16,-1 1 0 0,1 9 1 15,-1 3-3-15,4-3 0 16,0 3-2-16,0 0 0 16,0-3-5-16,3 0 0 15,-3-3-3-15,7 3 1 16</inkml:trace>
  <inkml:trace contextRef="#ctx0" brushRef="#br0" timeOffset="19173.1602">26402 6428 13 0,'-7'-6'6'0,"14"-16"-2"15,-7 22 9-15,7-10-12 16,0 1 0-16,4-4 0 16,-1 4 0-16,1 3-2 0,6-1 1 0,-6 4 1 15,0 0 0-15,-4 9-1 16,-4 4 1-16,-6-1-1 15,-4 4 1-15,0 3 0 16,-4-1 0-16,0 1 1 16,1 0 0-16,-1-1 0 15,1 1 1-15,-1-4 0 0,4-2 0 16,0-1-1-16,0-2 1 31,14-4-1-31,0-6 1 16,0-4-2-16,4 4 0 15,3 0-1-15,-4 0 1 16,4-3-3-16,-3 2 1 16,-4 4-2-1,-3 4 1-15,-4 2 0 16,0 3 0-16,-4 1 0 16,-3 2 0-16,-4 1 1 15,-3 6 1-15,4-4 0 0,-1 1 1 16,4-7-1-16,0 1 0 15,3-4 0-15,1-3 1 16,3-3-2-16,3 6 1 16,5-2 0-16,2-4 0 0,1-13 0 15,6 13 0-15,-3-9 0 16,1 2 0-16,-5 4 0 16,-3 3 1-16,-3 3-1 31,-8 7 0-31,-3-1 0 15,-3 1 0-15,-1 2 0 0,0 4 0 16,-6 3 2-16,6-1 0 16,-3 1-1-16,3 0 1 15,4-3 0-15,0-4 0 0,7 1 0 16,0-7 0-16,4 0-1 16,-1-3 0-16,4-3-1 15,1-3 1-15,2-3-1 16,-3 0 1-16,0-4-1 15,0 4 0-15,0-3 0 0,-7 2 1 16,0 1-2-16,0 0 0 16,0 0-4-16,0-1 1 15,4 1-6-15,6 0 1 16</inkml:trace>
  <inkml:trace contextRef="#ctx0" brushRef="#br0" timeOffset="19908.0071">27129 6042 26 0,'-22'0'13'0,"26"-9"-15"0,-4 12 20 16,4-3-18-16,3 3 1 15,0 7 0-15,3-1 1 16,1-3-3-16,-1-3 1 0,1 4-3 16,0 2 1-16,-4 0-5 0,-4 4 1 15,1-4-1-15,-8 4 0 16,-3 0 2-16,-7-1 0 15,-4 1 6-15,1-1 0 32,-4 1 5-32,3-4 1 15,0 0 1-15,4-2 0 0,4-1-2 16,2 0 1-16,8 1-4 16,4-4 1-16,3 0-3 15,4 0 1-15,3 0-2 0,0 7 1 16,0-1-1-16,-3 0 0 15,-1 4 0-15,-6-4 1 0,-4 7-1 16,-4-3 1-16,-3 2-1 16,0 1 1-16,-4 0-1 31,1-4 1-31,3-6-1 0,0-2 0 0,0-8 0 16,0-5 0-16,3-4-3 31,1-5 1-31,3-1-1 15,0 3 0-15,3 0 0 0,1 1 0 16,-1 2 0-16,1 4 0 16,-4 9 2-16,0 0 1 15,-4 3 0-15,-3 9 1 16,0 10 1-16,0 7 1 16,0 5 0-16,-4 4 0 0,4 3 0 15,0-1 0-15,4-5 0 16,-1-7 0-16,4-3-2 15,0-6 0-15,7-10-4 0,4-2 1 16,6-14-3-16,5 1 0 16,2-3-5-16,1-1 1 15</inkml:trace>
  <inkml:trace contextRef="#ctx0" brushRef="#br0" timeOffset="20172.8585">27351 6428 25 0,'0'-6'12'0,"-32"-1"-12"15,18 11 20-15,-4 2-20 16,1 3 0-16,-1-2 0 16,-3 2 1-16,0 7-1 15,3-7 0-15,4 0-1 16,3 1 1-16,1-1 1 16,3-2 1-16,3 2 0 15,4 0 0-15,4 4 1 0,-1 3 1 16,4-1 0-16,0 1 1 15,0-4-2-15,4 1 0 16,0 0-3-16,-1-4 0 16,1 0-8-16,-1-2 1 15,8 5-4-15,3 1 0 16</inkml:trace>
  <inkml:trace contextRef="#ctx0" brushRef="#br0" timeOffset="27165.9401">14901 7328 8 0,'-14'-9'4'0,"11"-4"6"0,3 10 4 16,0-3-11-16,0 6 1 15,0 0 2-15,3-4 0 0,4 1-6 16,7 0 0-16,11-3 7 15,14 0 0-15,21-1-1 16,25 1 0-16,13-3 1 16,22-1 0-16,35 4-1 15,11-3 0-15,32 5-2 0,10 1 1 16,21 0-1-16,4 0 0 31,-4 3-2-31,1-3 0 16,-26 3-1-16,-20 0 1 0,-11 0-1 15,-29 0 0-15,-24 0-3 16,-25 0 1-16,-20 0-14 16,-23 3 0-16,-6 0-2 15,-39-22 1-15</inkml:trace>
  <inkml:trace contextRef="#ctx0" brushRef="#br0" timeOffset="28028.7527">4784 8275 14 0,'-4'-25'7'0,"29"3"3"16,-11 16 8-16,14-7-14 0,7 1 1 31,15-7 4-31,13-3 1 16,26 6-10-16,16-6 0 15,15 0 9-15,28 0 0 16,8 0-2-16,13 0 1 0,36 10-3 16,-4-10 1-16,28 16-3 15,-3-4 1-15,7 1-3 16,-8 3 0-16,-20-1 0 0,-11 4 0 15,-18 6-4-15,-38 0 1 16,-25 1-15-16,-18 11 1 16</inkml:trace>
  <inkml:trace contextRef="#ctx0" brushRef="#br0" timeOffset="46346.2938">15783 9517 16 0,'-31'-3'8'0,"13"-1"3"0,21 4 9 0,4 0-13 16,8-6 0-16,9 0 3 15,8-3 1-15,0-1-13 16,0-2 0 0,-1-7 9-16,5 0 0 15,-1-6-3-15,0-6 1 16,4 2-2-16,0-2 0 16,7-7-6-16,-4 4 0 0,-3 2-6 15,-11 14 1-15,-14 11-6 16,-7 17 0-16</inkml:trace>
  <inkml:trace contextRef="#ctx0" brushRef="#br0" timeOffset="46663.4963">15794 9752 16 0,'-39'41'8'0,"36"-35"4"15,-1 0 3-15,4 1-13 16,4-4 1-16,3-3 3 0,3-3 1 15,8-7-8-15,7-12 1 0,3-6 4 16,3-3 1-16,1-1-2 16,7 4 1-16,-4 3-3 15,1 3 1-15,-1 6-1 16,-3 7 1-16,-1 3-1 16,-2 6 0-16,-5 3 0 15,5 3 0-15,-8 7 1 31,-4 2 0-31,-10 4 0 16,-7 3 0-16,-3 0-4 0,-4 0 0 16,-4 0-6-16,1-3 1 15,-4-7-6-15,-1-6 0 16</inkml:trace>
  <inkml:trace contextRef="#ctx0" brushRef="#br0" timeOffset="46843.7837">16044 9507 11 0,'-14'0'5'0,"11"25"8"16,3-15 0-16,-4 2-12 16,1 4 1-16,-1 9 0 0,1 7 0 15,-1-7-3-15,4 0 1 16,0-6 0-16,4-4 1 0,-1-9-5 16,4-12 0-16,4-6-2 15,3-7 0-15</inkml:trace>
  <inkml:trace contextRef="#ctx0" brushRef="#br0" timeOffset="46973.9746">16207 9438 14 0,'3'4'7'0,"-6"2"-3"0,-1 0 10 16,1 7-14-16,-4 5 0 16,-1 7 0-16,1 4 1 15,0 8-6-15,-3-2 0 16</inkml:trace>
  <inkml:trace contextRef="#ctx0" brushRef="#br0" timeOffset="47157.5738">15967 9840 19 0,'-7'-3'9'0,"21"-26"-2"16,-11 23 13-16,4 0-17 15,0-4 0-15,4 4 0 16,7-3 1-16,-1-7-6 15,4 4 1 1,8-1 2-16,-5 4 1 0,1 2-8 16,0 1 1-16,3 9-4 15,-7 10 1-15</inkml:trace>
  <inkml:trace contextRef="#ctx0" brushRef="#br0" timeOffset="47361.894">15907 10066 20 0,'-36'9'10'0,"44"-9"-5"16,-5-3 15-16,11 0-19 15,0-4 1-15,7-2-1 16,1-4 1-16,-1 1-2 16,7-1 1-16,0-5-2 15,4-1 1-15,-4-3-6 0,-3 6 0 16,-4 0-2-16,-3 4 1 15</inkml:trace>
  <inkml:trace contextRef="#ctx0" brushRef="#br0" timeOffset="47663.0974">16069 10028 19 0,'-25'38'9'0,"11"9"-5"0,11-38 15 16,3 4-17-16,0-7 0 0,3 6 1 15,4-2 0-15,0-7-3 16,4 0 0-16,3-6 2 15,4-3 1-15,-1-4-4 16,1-2 1-16,0-7-3 16,-1 0 1-16,-3 0-3 0,0 4 1 15,-3 2-1-15,-4 4 0 16,-7 9 3-16,0 3 1 16,-7 6 2-1,-4 7 0-15,-3 3 1 16,0-1 1-16,0 11-1 15,0-4 1-15,3-3-2 16,4 0 1-16,0-7-6 16,7-2 1-16,4-10-3 15,6-9 0-15</inkml:trace>
  <inkml:trace contextRef="#ctx0" brushRef="#br0" timeOffset="48213.5773">16669 9579 25 0,'-4'13'12'0,"11"-10"-4"16,0-3 21-16,4 3-27 15,-1 0 1-15,5 1 2 16,6-1 0-16,7-3-7 16,0 0 1-16,8 0 4 0,-1-3 1 31,4-4-5-31,-1 1 0 16,-9-3-7-16,-5-1 1 15,-3-2-5-15,1 2 1 0</inkml:trace>
  <inkml:trace contextRef="#ctx0" brushRef="#br0" timeOffset="48429.4592">16831 9545 15 0,'-60'31'7'0,"39"16"4"0,17-31 5 16,-3 9-12-16,4 10 1 16,-1 2 3-1,4 4 0-15,4-3-10 16,-1-1 0-16,4-8 7 15,15-8 0-15,2-5-2 16,4-6 0-16,1-10-6 16,-1-7 1-16,4-8-5 0,-1-7 0 15,-2-7-4-15,-8-11 0 16</inkml:trace>
  <inkml:trace contextRef="#ctx0" brushRef="#br0" timeOffset="48582.0381">17060 9592 22 0,'-10'-3'11'0,"-15"19"-5"0,18-7 17 0,-11 13-20 15,-3 16 1-15,-14 2 1 16,-7 14 0-16,6-7-7 16,5 3 1-16,-1-3 3 15,7-3 0-15,7-7-7 16,8-8 0-16,6-7-5 16,8-10 0-16</inkml:trace>
  <inkml:trace contextRef="#ctx0" brushRef="#br0" timeOffset="48912.3993">17173 9482 27 0,'14'-9'13'0,"0"12"-5"16,-7-3 19-16,-3 3-25 15,3 3 1-15,-3 4 0 16,-1 2 1-16,-3 4-5 15,-3 3 0-15,-4 0 3 0,-4 3 0 16,0 3-2-16,1-3 1 0,3-7-1 16,3 1 0-16,1 3 0 15,3 0 0-15,0 3 0 16,0 3 1-16,3 0-1 31,-3 6 1-31,0 0 0 16,0 1 0-16,-3-7 0 0,-1 3 0 15,-3-3 0-15,0 0 1 16,0-6-6-16,0 0 1 16,0-7-9-16,0-5 0 15</inkml:trace>
  <inkml:trace contextRef="#ctx0" brushRef="#br0" timeOffset="49062.8679">16990 9931 33 0,'-11'-7'16'0,"32"1"-4"16,-10 6 19-16,0-3-27 15,-1 6 0-15,4-3 1 0,4 0 0 16,7-6-7 0,3-4 1-16,4-5-1 0,6-4 0 15,15 0-12-15,7 3 1 16</inkml:trace>
  <inkml:trace contextRef="#ctx0" brushRef="#br0" timeOffset="49430.9194">17702 9711 22 0,'-10'41'11'0,"-8"3"0"0,15-25 4 0,-4 6-12 31,-4 3 0-31,-7-3 2 16,-3-3 0-16,0 0-6 0,0-6 1 0,0-7 3 15,7-3 1 1,-1-15-2-16,8-7 1 16,7-15-2-16,7-10 1 15,4-12-2-15,7 6 1 16,-1 3-1-16,5 6 0 0,-1 7-1 16,3 6 1-16,5 9 0 15,-5 10 0-15,1 6 1 16,-7 12 0-16,-4 17 2 15,-4 8 0-15,-3 7 0 16,-7 6 0-16,0-3-1 16,-3-6 0-16,3-3-12 15,3-4 1-15,8-6-5 16,-4-9 1-16</inkml:trace>
  <inkml:trace contextRef="#ctx0" brushRef="#br0" timeOffset="50083.6772">18224 9429 27 0,'-3'-3'13'15,"21"-3"-6"-15,-11 2 18 0,3 1-25 16,8 0 1-16,7 0 0 16,3-3 1-16,7-1-3 15,7 1 0-15,1 3-3 0,-12 3 0 16,-6 3-4-16,-11 7 1 16,-7-1-2-16,-17 4 1 15,-8 2 1-15,-7 4 0 0,-3 0 6 16,-4 3 1-16,4-3 5 15,4 3 0-15,2-7 3 16,8-2 0-16,0-1-1 16,11-5 0-16,3-4-2 15,7-3 1-15,3-7-4 16,8-5 1-16,10-4-9 16,14-9 1-1,11 6-4-15,11-3 0 16</inkml:trace>
  <inkml:trace contextRef="#ctx0" brushRef="#br0" timeOffset="50394.9794">18807 9278 25 0,'-29'26'12'0,"-6"30"-9"16,28-47 19-16,-7 4-19 15,0-1 0-15,3-5 0 16,4 2 1-16,0-6-6 0,11 4 1 15,3-4 2-15,3-3 1 16,4-3-2-16,4 3 0 0,7-4 0 16,-1 4 1-16,1 4 0 15,-4-1 0-15,0-3 0 16,-3 3 0-16,-4 6 1 31,-3 4 0-31,-4 2 0 16,-7 1 0-16,-4 3-2 15,-6 0 1-15,-1 3-6 16,-3-3 0-16,-4-1-6 0,4 4 0 16</inkml:trace>
  <inkml:trace contextRef="#ctx0" brushRef="#br0" timeOffset="50698.5797">18782 9495 22 0,'-4'-10'11'0,"1"10"-5"15,-1 0 11-15,-3 7-17 16,0 2 1-16,-7 4 0 16,-4 5 0-16,1-2-1 15,-4 3 0-15,7 0-1 16,-1-10 1-16,5 1-1 16,3-10 1-1,7 3-2-15,0-3 1 0,10-3-1 16,4-1 1-16,-3 1 1 15,3 0 1-15,0 0-1 16,0 0 1-16,0-3 0 16,1 2 1-16,2 1-1 15,-3-3 1-15,0 3-6 0,-3 3 1 16,-4 3-4-16,-3 3 0 16</inkml:trace>
  <inkml:trace contextRef="#ctx0" brushRef="#br0" timeOffset="51125.0269">18440 9821 21 0,'7'16'10'0,"-32"12"-8"16,22-16 16-16,-1 1-17 15,0 6 0-15,-3-4 1 16,0-2 1-16,4-4-3 15,-1 1 1-15,1-1 1 16,3-6 1-16,0-3-1 16,7-6 0-1,7-6-1-15,4-7 1 16,6-3-1-16,1-3 0 16,3 3-1-16,-3 0 1 0,0 0-1 15,-1 6 0-15,-3 7 0 16,1 2 1-16,-12 11 0 15,-3 2 0-15,-7 10 1 0,-7 5 0 16,-3 5 0-16,-4-1 1 0,3-3-1 16,-3 0 1-16,3 3 0 15,1-3 0-15,6 0-1 16,1-4 1-16,3-2-1 16,3-3 0-16,4-4-2 15,7-3 1-15,7-9-7 16,4-3 0-16,3-7-8 15,11-6 1-15</inkml:trace>
  <inkml:trace contextRef="#ctx0" brushRef="#br0" timeOffset="51344.8843">19300 9360 34 0,'0'6'17'0,"11"7"-12"0,-4-7 23 16,0-3-28-16,4 0 1 16,-1 4 1-16,4-1 0 15,1-3-3-15,2 0 0 32,-3 3-4-32,0-2 1 15,-3-1-7-15,0 0 1 0</inkml:trace>
  <inkml:trace contextRef="#ctx0" brushRef="#br0" timeOffset="51633.8547">19071 9702 25 0,'-32'25'12'0,"36"-31"-6"16,-4-1 14-16,7 1-16 15,4-6 0-15,6-4 1 16,8 0 1-16,7-3-7 15,-1-3 0-15,5 0 5 16,2 0 0-16,5 1-2 16,3 2 1-16,0-3-2 15,3 6 1-15,7 4-2 0,-6 2 1 16,-8 4-1 0,-7 6 1-16,-10 6 0 0,-7 4 0 15,-11 5 0-15,-7 4 0 16,-7 0-3-16,-11 0 0 15,-3 6-6-15,-4 0 0 16,-7 3-5-16,1-9 1 0</inkml:trace>
  <inkml:trace contextRef="#ctx0" brushRef="#br0" timeOffset="51815.2116">19039 9843 30 0,'-3'3'15'0,"21"-12"-10"16,-4 9 24-16,3-4-27 15,12-8 0-15,2 6 1 16,1-4 0-16,0 1-4 0,3-7 1 16,0 0 0-16,1 4 1 15,-5-4-7 1,1 7 1-16,-7-4-6 16,-4 1 0-16</inkml:trace>
  <inkml:trace contextRef="#ctx0" brushRef="#br0" timeOffset="52015.3066">19283 9833 20 0,'-18'38'10'0,"8"-3"-4"0,10-26 9 15,3 0-11-15,1 1 0 0,-1-4 2 16,4 4 1-16,0-4-9 16,4 0 0-16,-1-9 6 15,5-6 0-15,-1 2-5 16,0-5 0-16,0-10-5 15,4 3 0-15,-8-6-4 0,4 6 1 16</inkml:trace>
  <inkml:trace contextRef="#ctx0" brushRef="#br0" timeOffset="52184.8342">19360 9746 26 0,'-14'28'13'0,"0"22"-10"0,7-31 21 15,0 6-24-15,-3 0 1 16,-1 3 0-16,-3 1 1 15,3-1-3-15,1 0 0 16,6-3-5 0,8-3 1-16,-1-6-3 15,11-7 0 1</inkml:trace>
  <inkml:trace contextRef="#ctx0" brushRef="#br0" timeOffset="52425.0992">20232 9366 25 0,'-18'16'12'0,"-7"15"-10"16,8-21 20-16,-4 9-18 15,-8 6 0-15,-2 3 1 0,-8 22 0 16,-3 6-7-16,-1 10 0 31,-10 0 5-31,4-9 0 16,3-4-7-16,11-12 0 15,-1-7-6-15,15-6 1 16</inkml:trace>
  <inkml:trace contextRef="#ctx0" brushRef="#br0" timeOffset="52584.5664">19907 9893 30 0,'11'19'15'0,"17"-10"-11"16,-21-2 21-16,4-1-25 15,-1 3 1-15,4 1 0 16,4-4 1-16,0 0-8 16,13-6 1-16,8-3-4 15,4-6 0-15</inkml:trace>
  <inkml:trace contextRef="#ctx0" brushRef="#br0" timeOffset="52867.0501">20461 9492 34 0,'4'22'17'0,"3"9"-14"0,0-25 28 15,0 1-29-15,3-1 1 16,4 0 3-16,4-6 0 0,0-3-7 15,-1-6 1-15,5-7 4 0,-5-6 1 16,4 3-2-16,-3 0 1 16,-11-3-2-16,-7-6 1 15,-3 0-1-15,-4 3 0 32,-4 3-1-32,-3 6 1 15,-4 10-7-15,-3 12 0 16,-4 7-7-16,1 6 0 0,2 2-4 15,8 8 0-15</inkml:trace>
  <inkml:trace contextRef="#ctx0" brushRef="#br0" timeOffset="53234.9956">20313 9877 23 0,'-28'22'11'0,"24"13"0"0,1-29 14 16,-1 4-23-16,-3-1 0 0,4-3 1 15,-5-3 1-15,5 4-4 16,3-4 0-16,0-3 3 16,7-10 0-16,7-8-1 15,4-8 0-15,3-11 0 16,0-4 0-16,4-3 0 31,3 3 0-31,0 7-1 16,4 6 1-16,0 3 0 15,-4 6 0-15,0 3-1 16,0 7 1-16,4 2-2 0,-4 7 1 16,-3 10 0-16,-4 2 0 0,-7 10 0 15,-3 7 0-15,-4 5-1 16,-18 0 1-16,-3 1-7 16,-3 9 1-16,-4-6-7 15,-8-4 0-15,1-6-3 0,3 0 1 16</inkml:trace>
  <inkml:trace contextRef="#ctx0" brushRef="#br0" timeOffset="53552.9152">20419 9921 21 0,'14'-37'10'0,"25"8"-5"0,-29 20 15 0,4 3-17 16,0-1 1-16,1-2 2 15,-1 9 0-15,0 0-7 16,-7 6 0-16,0 1 5 15,-7 2 1-15,-7 4-3 0,-4 12 1 16,-3-10-2-16,0 1 1 16,0 3-1-16,0-7 0 15,0 1-1-15,3-4 1 0,4 1-1 16,4-4 1-16,3 0-1 16,3-3 0-16,1 4 0 15,-1-1 0-15,1 0 0 16,-1 4 0-16,1 2 0 15,-1 1 0-15,1-1 0 16,-1 4 0-16,1 0 0 16,-1-4 1-16,1 1-9 0,3 2 1 15,0 4-5-15,-3-6 1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52:52.96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20281 3493 13 0,'-7'-25'6'0,"0"22"9"15,4 3 6-15,-1 0-17 32,-3 6 1-32,-4 13 2 15,-6 9 1-15,-11 10-10 0,-1 12 1 16,-2 3 6-16,-5-3 0 16,-6 7-3-16,0 2 1 15,3 4-2-15,4 0 1 16,-4-4-4-16,7-9 1 15,7-15-6 1,8-10 1-16,10-16-6 0,10-12 0 0</inkml:trace>
  <inkml:trace contextRef="#ctx0" brushRef="#br0" timeOffset="201.1145">19995 3832 26 0,'15'-13'13'0,"-8"35"-4"15,-7-19 19-15,0 3-26 0,0 13 1 16,-4 3 2-16,1 6 0 15,-1 7-7-15,-3 6 1 16,0 6 4-16,0 3 0 16,0 3-2-16,0 4 1 0,3-10-4 15,1-10 1-15,6-5-5 16,1-10 0-16,3-4-6 31,3-5 0-31</inkml:trace>
  <inkml:trace contextRef="#ctx0" brushRef="#br0" timeOffset="1330.6848">20197 3891 34 0,'31'-47'17'0,"-13"6"-14"0,-8 29 26 16,-2 6-27-16,2-1 0 0,1-2 1 16,3-1 0-16,0 1-4 15,0-4 0-15,4-2 3 16,-1-1 0-16,1 0-3 15,0-2 1-15,-1 2-5 16,-3 0 1-16,0 1-5 16,-3 2 0-1,-7 4-2-15,-4-4 0 16,0 7 1-16,-4 6 1 16,-3 9 6-16,0 7 1 0,-7 6 6 15,7 9 1-15,0 4 3 16,-4-1 0-16,4-2 1 15,0-4 0-15,4 0-2 16,-1-6 0-16,4-3-2 16,0 0 0-16,4-10-1 15,3-9 1-15,3-3-2 16,1-3 0-16,3-13-1 16,3-6 0-16,-2-4 0 15,-5 1 0-15,-3 3-1 0,-3 3 1 16,-1 7-2-16,-3 5 0 15,-3 10-4-15,-1 6 0 16,1 10-4 0,-1 9 1-16,1 0-4 15,-4 0 0-15,0 4-1 16,-1 5 0-16,-2-6 3 16,3 0 1-16,0-2 3 15,0-1 1-15,-4 0 4 0,4 0 1 16,0-3 3-16,0-3 1 15,3-4 0-15,1-2 0 16,-1-1 0-16,1-5 0 16,3-4-2-16,0-3 0 15,0-10-2-15,0-2 1 0,3-1-1 16,1 1 0-16,-1-1-1 16,1-2 1-16,0-1-1 15,3 0 1-15,-4 0-1 16,1 1 0-16,-1 2 0 0,-3 1 0 15,0 2 0-15,0 1 0 16,0 9 0-16,-3 0 0 31,-1 3 0-31,1 6 1 0,-1 7 0 16,-3 0 0-16,0 9 0 16,0 6 0-16,0 7 1 15,0-4 0-15,0-2-2 16,0 5 1-16,3-2 0 15,4-10 0-15,-3 0-1 16,3-9 1-16,0-4-1 16,0-2 1-16,3-7 0 0,4-9 0 15,0-4 0-15,0-9 0 0,0-3-1 16,0-3 1-16,4 0-1 16,0 6 0-16,-1-3-1 15,4 7 0-15,0 8 0 16,4 1 1-16,-4 3-1 15,-3 6 1-15,-1 0-1 16,-6 7 1-16,-4 9 0 16,-4-1 1-1,-3 7-1-15,-3-3 1 16,-4 7-1-16,-8 2 0 16,1-3 2-16,-3-6 0 15,-1 0 0-15,0-3 1 0,4-3 0 16,3-4 0-16,8-2 0 15,3-1 0-15,7-3-2 16,7-3 1-16,3-3-1 16,4 0 1-16,4 0-2 15,0-3 1-15,3-6-5 0,7-1 1 16,4-5-6-16,7-4 0 16,-4-6-5-16,14-3 1 15</inkml:trace>
  <inkml:trace contextRef="#ctx0" brushRef="#br0" timeOffset="1634.5643">20948 3759 31 0,'-21'13'15'0,"-7"21"-11"0,17-30 26 16,0 2-28-1,-3 3 1-15,0 1 0 0,0-1 1 16,3 7-5-16,4 9 0 0,4 0 3 16,3 0 0-16,3 10-1 15,4-1 0-15,1 4-1 16,-1-1 0-16,0-2 0 16,0-4 1-16,-4 0 0 15,-3 1 0-15,-3-4 1 0,-4 0 0 16,-7-3-2-16,-1-3 1 31,1 0-6-31,0-6 1 16,0-7-9-16,3-5 0 0</inkml:trace>
  <inkml:trace contextRef="#ctx0" brushRef="#br0" timeOffset="1799.0784">20772 4017 29 0,'10'-19'14'0,"11"9"-4"16,-10 4 16-16,7 0-25 15,-1-4 0-15,4-2 0 16,4-4 1-16,3 4-3 0,8-1 1 16,-1-3-4-16,4-6 0 15,6-3-6-15,8 3 0 16</inkml:trace>
  <inkml:trace contextRef="#ctx0" brushRef="#br0" timeOffset="2252.6293">21484 3791 35 0,'-46'50'17'0,"-21"-12"-13"15,57-32 28-15,3 3-28 16,0-2 1-16,3-1 2 16,4 0 1-1,7-3-10-15,7-6 0 16,4-3 6-16,3-10 1 0,4-15-3 15,6-1 1-15,-2-2-3 16,-1-4 0-16,0-2-4 16,-3 2 0-16,-8 10-2 15,-2 6 1-15,-5 9-1 16,-3 10 0-16,-7 12 1 0,-3 10 0 16,-8 13 3-16,1 8 1 15,-5 1 2-15,1 3 1 0,0 3 0 16,0 6 1-16,0 7 1 15,3 0 1-15,1-1 0 16,-4 1 0-16,-4-4 0 16,0-9 1-16,-6-9-2 15,3-7 1-15,3-6-3 16,-7-6 1-16,8-6-1 16,-1-7 0-16,0-6-3 31,4-9 1-31,4-7-6 15,3-6 0-15,3-3-10 16,11 0 0-16,4 3-1 16,3-3 0-16</inkml:trace>
  <inkml:trace contextRef="#ctx0" brushRef="#br0" timeOffset="2669.6196">22144 3904 45 0,'-60'0'22'0,"7"12"-31"0,39-9 46 0,-11 7-35 15,-7-1 1-15,-6 4 0 16,6-1 1-16,7 1-6 15,11-1 1-15,11-2 2 0,3-4 1 16,10 3-2-16,8 4 0 16,3 9-1-16,4 3 1 15,-1 3 0-15,-3 4 1 16,-6-1 1-16,-5 0 0 16,-3-2 0-16,-3 2 0 15,-11-3 0-15,-4-3 1 0,-7 0-1 16,-3-6 0-16,-7-6-1 31,-4 2 0-31,4-5-2 16,0-4 1-16,3 0-5 0,8-3 0 15,6-12-6-15,14-4 0 16,15-2-5-16,10-1 1 16</inkml:trace>
  <inkml:trace contextRef="#ctx0" brushRef="#br0" timeOffset="2999.6695">22109 4101 21 0,'31'-44'10'0,"-17"32"4"15,-14 12 10-15,0 0-21 16,-7 3 1-16,-3 16 2 16,-4 9 0-16,0 6-6 15,-1 1 0-15,5-4 5 0,-1 4 0 16,4-10-2-16,7-6 0 16,4-4-1-16,3-8 1 15,7-10-3-15,7-4 1 16,0-8-1-16,0-1 1 0,1-6-1 15,-1 0 0-15,-4 6 0 16,-2 1 0-16,-5 2 0 31,-3 4 0-31,-7 9 0 16,-3 9 0-16,-1 0 0 16,-3 4 1-16,0 0-3 15,-4-1 0-15,8-6-5 0,-1 1 1 16,4-7-8-16,7-7 0 15,0-2 0-15,4-7 1 16</inkml:trace>
  <inkml:trace contextRef="#ctx0" brushRef="#br0" timeOffset="3401.0568">22458 4045 22 0,'-11'6'11'0,"-6"16"-10"16,13-16 20-16,-3 7-20 15,-4 3 1-15,-6-1 3 16,-4 4 0-16,7 6-6 15,-1-3 1-15,8-6 2 16,11-7 1-16,-1-3-1 0,8-6 0 31,0-3-2-31,6-3 0 16,1-7 0-16,0 1 0 16,3-1 0-16,7-5 0 0,-7 5 0 15,-3 0 0-15,-4 1 0 16,-4 3 0-16,1 2 0 15,-4 1 1-15,0 12 0 16,-3-3 1-16,-1 7 0 0,-3-1 0 16,4 7 0-16,-4-4 1 15,3 4-2-15,-3-3 1 16,4-1-1-16,-4 1 1 0,0-4-2 16,0 4 1-16,0-4 0 15,0-3 0-15,0-3-2 31,0 1 1-31,3-1-5 16,-3-3 1-16,4-10-5 16,3-2 0-16,0-7-4 0,0 0 0 15</inkml:trace>
  <inkml:trace contextRef="#ctx0" brushRef="#br0" timeOffset="3600.9212">22645 4017 13 0,'3'-10'6'0,"4"1"5"0,-7 9 6 16,0 0-13-16,4 3 0 0,-1 3 3 15,1 7 0-15,0 9-8 16,-4 9 0-16,-4 7 6 16,0 9 1-16,-3 9-3 15,0-9 1-15,0 3-2 16,-3 4 0-16,3-7-2 0,0-3 1 16,0-1-4-16,-1-5 1 15,1-7-7-15,4-9 1 0,3 0-3 31,-4-15 0-31</inkml:trace>
  <inkml:trace contextRef="#ctx0" brushRef="#br0" timeOffset="3817.4217">22687 4167 22 0,'18'-28'11'0,"3"18"-6"0,-14 10 17 15,4 4-17-15,-4 5 0 16,0 0 3-16,-4 10 0 15,-3 0-10-15,-3 3 0 16,-4 3 7-16,-4 3 0 0,-3-3-3 16,0 0 1-16,0-6-5 15,3-3 0-15,4-13-5 16,7 0 0-16,7-18-6 16,7-11 1-16</inkml:trace>
  <inkml:trace contextRef="#ctx0" brushRef="#br0" timeOffset="4018.3323">23050 3734 36 0,'18'-9'18'0,"-14"43"-15"0,-4-21 30 15,-4 6-30-15,-3 3 1 16,-4 9 0-16,-3 10 0 16,-3 6-6-16,-8 3 1 31,0 7 3-31,-3-1 0 0,7-6-6 15,3-6 1-15,8-6-6 0,10-10 1 16,7-9-6-16,7-16 1 16</inkml:trace>
  <inkml:trace contextRef="#ctx0" brushRef="#br0" timeOffset="4253.1993">23079 4092 26 0,'24'-53'13'0,"-13"21"-5"0,-7 23 19 0,-1-4-24 15,1-2 0-15,-1 2 1 31,-3 0 1-31,0 4-6 16,0 3 0-16,-3 6 3 16,-12 6 1-16,-6 10 0 15,-3-1 0-15,-5 20 0 0,5 3 0 16,3 5 1-16,3 4 0 16,11 0 0-16,10-9 0 15,8-7-1-15,10-5 0 0,7-11-2 16,1-12 1-16,6-15-10 15,11-4 0-15,3-6-8 16,18-6 0-16</inkml:trace>
  <inkml:trace contextRef="#ctx0" brushRef="#br0" timeOffset="5189.4344">23583 4020 22 0,'-3'0'11'0,"3"12"-5"0,0-12 12 0,0 19-16 16,0-3 1-16,-7 21 2 31,0-8 1-31,-36 36-6 16,11-14 0-16,1-14 4 16,3-5 1-16,6-10-2 31,5-7 1-31,6-24-2 0,1 3 0 15,10-38-2-15,0 9 1 16,10-24-1-16,1 8 1 0,20-5-1 16,-2 12 1-16,6 6 0 15,-10 10 1-15,6 16 0 16,-6-1 0 0,-4 23 0-16,-3-4 0 0,0 19 0 15,-4-3 1-15,-4 19-2 16,-3-10 0-16,0 13-1 15,-3-7 1-15,-1 4 0 16,1-9 0-16,-1-1-1 16,-3-6 0-16,4-9-5 15,-4-4 1-15,7-2-7 0,-3-1 1 16,6-9-5-16,-3 0 1 16</inkml:trace>
  <inkml:trace contextRef="#ctx0" brushRef="#br0" timeOffset="5442.8479">24183 3653 42 0,'-35'50'21'0,"35"-28"-24"0,3-22 39 15,8 0-34-15,-1 0 1 0,1 0 0 16,3-3 0-16,4-3-4 16,3-4 1-16,0-2-1 15,4-1 1-15,-1 7-8 16,-2-4 1-16,-5 4-6 16,-6 6 0-16</inkml:trace>
  <inkml:trace contextRef="#ctx0" brushRef="#br0" timeOffset="5744.0184">24137 3932 30 0,'-49'25'15'0,"13"-6"-8"0,33-19 21 0,-4 0-25 15,7 0 0-15,3-6 3 16,11-4 1-16,8-2-9 31,6-4 1-31,4 0 4 16,3-3 0-16,4 1-1 0,3-4 0 15,0 3-2-15,-3 3 0 16,7 0 0-16,-7 4 1 16,0 6-1-16,-8-1 0 15,-6 7 0-15,-4 4 1 16,-7-4-1-16,-7 9 1 16,-7 3-1-16,-10 1 0 0,-4 0-4 15,0-1 0-15,-4 1-5 16,-3 9 0-16,-4-4-5 15,-3 1 1-15</inkml:trace>
  <inkml:trace contextRef="#ctx0" brushRef="#br0" timeOffset="6141.2791">24222 4029 25 0,'-4'3'12'0,"4"-6"-10"0,0 3 18 0,4-6-20 15,3-4 1-15,0 1 1 16,3 0 1-16,1 2-4 15,3-2 1-15,0 3 1 16,0-1 1-16,0 4-1 16,-3 3 0-16,-4 3-1 15,-3 4 1-15,-8 2-1 0,-3 0 1 16,-4 4 0-16,-3 3 0 16,0-1 1-16,0-2 0 15,4 6 0-15,-1-10 0 0,4 1-1 16,3-1 1-1,1 0-1 1,3-2 1-16,0-1-2 16,3 0 1-16,4 0-1 15,0 7 0-15,1 0 0 16,-1 5 1-16,0 4-1 16,-4 3 1-16,-3 4 0 15,-3 2 0-15,-4 0 0 16,0-6 0-16,-1 1-1 0,1-5 1 15,0-2-3-15,0-6 1 16,0-1-5-16,4-5 0 0,3-4-6 16,0-3 1-16</inkml:trace>
  <inkml:trace contextRef="#ctx0" brushRef="#br0" timeOffset="6560.3406">24257 4308 28 0,'-14'3'14'0,"-4"10"-7"15,11-7 20-15,-3-3-25 16,-4 4 0 0,-1-4 1-16,1 3 1 0,0 0-5 15,4-3 0-15,-1 7 2 16,4-1 1-16,3-3-2 16,8-2 1-16,3-1-2 15,4-6 1-15,3 3-3 16,0-7 1-16,3-2-3 15,1 3 0-15,3-4-4 16,0 1 1-16,4-4-1 16,-4 1 0-16,0-7 4 0,1 0 0 15,-5 3 5-15,1-2 0 0,-4 5 4 16,-3 1 1-16,-4 5 2 16,-4 1 1-16,-3 6-1 15,-3 3 0-15,-4 7-2 16,0 5 1-16,-1 1-2 15,1 3 1-15,0 3-1 16,4 0 1-16,3-4-2 16,0-2 1-16,3-3-1 15,8-7 0 1,3-6-4-16,0-6 0 0,4-7-13 16,14 1 1-16</inkml:trace>
  <inkml:trace contextRef="#ctx0" brushRef="#br0" timeOffset="8170.3268">24832 3803 23 0,'-4'0'11'0,"1"0"-5"0,3 7 11 0,0-1-15 15,3 0 1-15,5 0 0 16,2 4 1-1,1-4-5-15,3 0 0 16,0-2 3-16,4-1 0 0,-4 0-1 0,0 3 0 16,-4-3-1-16,1 0 1 15,-7 4-2-15,-4-1 1 16,-4 3-2-16,-10 1 1 0,-4 2-1 16,-3 7 0-16,-4 0 0 15,4 0 1-15,0-1 2 31,3-5 1-31,4-4 0 16,4 1 1-16,6-4-1 16,4-3 1-16,0-3-1 15,11-3 1-15,-1 0-3 0,8 0 1 16,0 0-1-16,-1 3 1 16,-3 0-1-16,0 3 0 15,-14 16 0 1,-3 3 0-16,-8 0 0 15,1 3 1-15,-4 3 0 16,3-3 0-16,0-3 0 16,1-3 1-16,3-4-1 15,0 1 0-15,3 0-1 16,1-1 0-16,3 1 0 16,0-3 0-16,0-1-1 15,0 1 1 1,0-4 0-16,0-3 1 15,0 1-1-15,0-4 1 16,0 3-1-16,-4 0 1 16,4 1-1-16,-3-4 1 0,-1 0-6 15,4 0 1-15,0-9-7 16,7 0 0-16</inkml:trace>
  <inkml:trace contextRef="#ctx0" brushRef="#br0" timeOffset="8536.3536">25365 3800 28 0,'-14'16'14'0,"-11"0"-12"0,11-10 17 0,-11 3-17 15,-3 4 1-15,-7 6 0 31,-1-1 0-31,8-2-5 0,3 0 1 0,8-4 3 32,3-2 0-32,7-1-1 15,3-3 1-15,11-2-1 0,4-4 1 16,3-4 0-16,3 1 0 0,5-3-1 16,-1 0 1-16,0-1-1 15,0 1 0-15,0 0-1 16,-3-4 1-16,0 1-3 15,-1 0 1-15,1 2-4 16,-1 1 0-16,-2 6-6 0,-5-3 1 16,-3 3-2-16,0 6 1 15</inkml:trace>
  <inkml:trace contextRef="#ctx0" brushRef="#br0" timeOffset="9223.4106">25277 3982 19 0,'-11'9'9'0,"-3"1"-7"0,10-7 17 0,-3 3-18 16,-3 4 0-16,-8 2 1 0,0 7 0 15,-6 0-3-15,3 0 0 16,-1 0 2-16,5-4 0 16,3 1-1-16,3-4 0 15,4-5-1-15,7-1 1 0,7-12-1 16,7 3 1-16,4-4-1 15,3-5 1-15,0-1-1 16,7 1 1-16,-3-4 0 16,0 7 0-16,-4-4 0 15,0 4 0-15,-3-1 0 16,-1 4 0 0,-3 0 0-16,-7 6 0 15,-3 6 0-15,-4 0 0 16,-4 10 0-16,-3 3 1 15,-10 12-1-15,-4-3 0 16,-1 4 1-16,-2-4 1 0,-1-6 0 16,7 0 0-16,1-3 1 15,6-7 0-15,1 1 0 16,6-7 1-16,4 0-2 16,7-3 0-16,4-6-1 0,3-6 0 15,11 3-1-15,-4-10 0 16,-4 0 0-16,1 0 0 15,0-2-1-15,-1-1 1 16,-3 3-1-16,0 0 1 0,-3 7-1 16,-4-3 0-16,-7 12 0 31,0 3 1-31,-3 6-1 16,-1 7 1-16,-3-1 0 15,0 4 1-15,-4 0 0 16,1 6 1-16,3-3 0 15,0-3 1-15,7 0 0 16,0 0 1-16,0-4-2 16,3-2 1-16,1-1-1 15,3-2 1-15,0-4-2 0,3 0 1 0,1-3-1 16,0 1 0-16,-4-1-5 16,3 0 1-16,-3 0-7 15,0-3 0-15,0 0-3 16,0-3 0-16</inkml:trace>
  <inkml:trace contextRef="#ctx0" brushRef="#br0" timeOffset="13813.1171">10908 5393 29 0,'-4'16'14'0,"-20"56"-7"0,20-53 15 16,1 12-21-1,-1 10 0-15,-3 6 1 0,0 13 0 16,-4 12-3-16,1 0 1 16,3-9 1-16,0-4 1 15,0-6-5-15,3-12 0 16,4-9-5-16,0-17 1 0,4-12-3 16,3-9 0-16</inkml:trace>
  <inkml:trace contextRef="#ctx0" brushRef="#br0" timeOffset="14199.7658">10926 5600 17 0,'24'-41'8'0,"12"29"-2"16,-29 9 13-16,0 6-15 15,0 9 0-15,0 13 3 0,-4 1 0 0,1 8-8 32,-1 10 0-32,1 3 6 15,-1 0 1-15,1-3-3 16,-1-13 0-16,4-6-1 15,1-12 1-15,-1-7-2 16,0-21 0-16,3-11 0 0,1-2 0 16,-1 0-1-16,1-7 1 15,0-2-1-15,3-4 0 0,0 13 0 16,0 0 0-16,-4 9 1 16,1 6 1-16,0 4 0 15,-4 12 0-15,-4 13 0 16,-3 3 1-16,0 15-1 31,0 13 0-31,-3 9-1 16,-1 7 0-16,-3-6-1 15,4-4 1-15,-1 0-5 0,1-9 0 16,-1-9-5-16,4-10 0 16,4-10-6-16,3-8 1 15</inkml:trace>
  <inkml:trace contextRef="#ctx0" brushRef="#br0" timeOffset="14455.0918">11377 5628 20 0,'18'-44'10'0,"17"29"1"15,-28 12 10-15,-3 3-18 16,-4 9 1-16,-4 7 3 16,1 9 1-1,-5 3-9-15,1 19 1 0,-7 6 6 16,4 7 1-16,3 3-2 15,3-10 0-15,4-3-2 16,4-6 1-16,6-6-2 16,8-7 1-16,0-9-2 15,6-9 1-15,-3-4-2 16,1-6 1-16,-5-6-5 16,1-3 1-16,-1-1-7 0,1-2 1 15,0-10-6-15,-1-9 0 16</inkml:trace>
  <inkml:trace contextRef="#ctx0" brushRef="#br0" timeOffset="14665.3164">11716 5663 30 0,'-4'-3'15'0,"18"-22"-7"16,-7 15 21-16,4-2-27 16,3-1 0-16,4 1 1 15,6-4 0 1,8-6-4-16,3-6 0 15,4-10 2-15,0 13 1 16,-11 0-6-16,4 3 1 16,-4 0-6-16,-7 6 0 15,-3 7-3-15,0 9 0 16</inkml:trace>
  <inkml:trace contextRef="#ctx0" brushRef="#br0" timeOffset="15003.4581">11920 5603 24 0,'-42'54'12'0,"-11"-7"-11"16,46-32 21-16,0 4-17 16,0 0 0-16,0 0 1 0,3-7 1 0,1-2-9 15,3-10 1-15,7-10 5 16,0-5 1-16,11 2-3 16,6-3 1-16,4 1-1 31,4-4 0-31,4 3 0 15,-1-3 0-15,0 4-1 16,-3-4 1-16,-4 6 0 0,0 4 0 16,-3 3 0-16,-4-1 0 15,-3 7 0-15,-1 4 0 16,-6 2 0-16,0 3 0 16,-4 4 0-16,-4-1 0 15,-3 4-5-15,0-3 1 0,-3-7-5 16,-1 0 0-16,1 0-5 15,-4 1 1-15,-1-4-5 16,-2-3 1-16</inkml:trace>
  <inkml:trace contextRef="#ctx0" brushRef="#br0" timeOffset="15169.1937">12033 5569 19 0,'4'6'9'0,"3"13"-4"0,-7-10 10 16,0 1-14-16,0 2 0 15,-7 1 0 1,0 6 1-16,0-1-3 16,0 1 0-16,0 3-2 15,0-3 0-15,-1-6-3 16,8-7 0-16</inkml:trace>
  <inkml:trace contextRef="#ctx0" brushRef="#br0" timeOffset="15973.6934">12037 5628 29 0,'3'-3'14'0,"4"0"-15"0,-7 3 26 16,7 0-23-16,4 3 0 0,0 0 0 15,-1 4 0-15,1-1-3 16,-4 3 1-16,0 4 1 16,-4-4 0-16,1-2-3 15,-4 11 1-15,-4 1-3 16,-6 6 1-16,-4 7-2 0,-4-4 0 31,0 0-1-31,-6 0 1 16,-1 4 1-16,-3-14 1 15,0 1 2-15,3-6 1 0,0 12 2 16,8-13 1-16,6 1 0 16,7-4 1-16,11-5 0 15,4-8 0-15,3-2-1 16,7-3 0-16,1-10-1 0,2 0 0 15,-3-3-2-15,4 0 0 16,-4 10-4-16,-7-1 1 16,-3 4-3-16,-8 9 0 0,-3 6-1 15,-10 7 0-15,-4 12 3 16,-11 3 1-16,-3 9 4 31,-4-8 0-31,4-1 5 16,0-3 0-16,10 0 1 15,4-3 1-15,3-6-3 16,8-4 1-16,10-5-3 16,3-7 1-16,5-10-2 0,2 1 0 15,8-7-2-15,-7 0 1 16,3-12-2-16,0 0 0 16,-3 3-2-16,-1 6 1 15,-6 3-2-15,-4 7 0 0,-7 6 0 16,-7 15 1-16,-4 4 2 15,-3 6 0-15,0 0 4 16,0 3 0-16,3 0 1 16,4 0 1-16,4-3 0 0,6-3 0 15,4-3-1-15,7-7 0 16,0-6-3-16,4-3 1 16,3-3-2-16,-3-6 1 31,0-4-1-31,-4 4 1 15,0-4-1-15,-4 7 0 0,1-4-1 16,-4 7 1-16,-7 3 0 16,0 0 0-16,0 7 0 15,0 2 0-15,-7 4 0 16,0 2 1-16,-4 4-1 16,-3 0 1-16,0 0-1 0,0-1 0 15,0 4-5-15,7-9 0 16,3-4-7-16,11-12 1 15</inkml:trace>
  <inkml:trace contextRef="#ctx0" brushRef="#br0" timeOffset="16255.8542">12524 5606 41 0,'-14'19'20'0,"28"-16"-19"0,-4-3 33 15,4-3-34-15,0 0 1 16,8-3-1-16,-5 0 1 16,1-4-1-16,3-2 0 15,0-4-4-15,0-3 1 16,4-6-6-16,-4 3 0 15,0-3-4-15,1 6 1 16</inkml:trace>
  <inkml:trace contextRef="#ctx0" brushRef="#br0" timeOffset="16422.2555">12781 5349 27 0,'-17'22'13'0,"-1"28"-2"16,11-28 23-16,-4 3-32 31,1 10 1-31,-12 6 2 15,-6 9 1-15,-11 19-8 16,-10 6 1-16,-4 4 4 0,7-7 0 16,7-7-5-16,4-14 1 15,10-14-9-15,11-15 0 16,7-15-4-16,4-14 1 16</inkml:trace>
  <inkml:trace contextRef="#ctx0" brushRef="#br0" timeOffset="16632.0551">12612 5660 42 0,'10'19'21'0,"15"6"-24"16,-18-16 39-16,0 13-34 15,0 0 0-15,-3 6 1 0,3 0 0 16,0 4-4-16,0-4 0 16,0-6-3-16,4-6 0 31,-1-7-8-31,4-12 1 15,7-10-3-15,1-5 1 16</inkml:trace>
  <inkml:trace contextRef="#ctx0" brushRef="#br0" timeOffset="16971.5196">13137 5563 40 0,'-14'50'20'0,"11"-28"-25"15,3-22 42-15,0 0-33 16,7-7 0-16,3-5 1 0,5-4 0 0,-1-6-7 16,0-3 0-16,-4-3 5 15,1 3 0-15,-4 6-2 16,-3 0 0-16,-8 7-1 31,-3 8 0-31,-4 8 1 16,-6 8 1-16,-1 4-1 15,4 0 1-15,0-1 0 0,3-2 0 16,4-1 0-16,4-2 0 16,6-7-1-16,4 0 1 15,4-3-2-15,3 0 1 16,0-3-3-16,0-7 1 0,0-2-6 16,-3-1 1-16,-1 4-6 15,1 3 0-15,-4 6-4 16,0 6 0-16</inkml:trace>
  <inkml:trace contextRef="#ctx0" brushRef="#br0" timeOffset="17904.67">13081 5682 30 0,'-49'50'15'0,"-4"-16"-4"0,42-21 23 0,4-4-30 15,4 1 0-15,3-7 0 16,7-6 1-16,7 0-7 16,3-7 0-16,1-9 4 31,3 4 1-31,4-4-6 15,0-3 1-15,-1 0-4 16,1-3 0-16,-4 3-4 16,-3 6 1-16,-4 7-3 0,-4 3 0 15,-3 6 4-15,-7 6 0 16,-3 10 6-16,-4 2 0 16,0 11 5-16,-4 2 0 15,1 7 4-15,-4 2 0 16,3 1 0-16,-3 0 0 15,0-4-3-15,0 4 0 0,3-6-2 16,0-10 0-16,1-3-2 16,3-7 1-16,0-5-1 15,3-7 0 1,4-9-1-16,0-7 0 16,7-6 0-16,0-6 1 15,0 0-1-15,4-6 1 16,7 3 0-16,3-10 0 0,0 3 1 15,0 7 0-15,4 3 0 16,0 0 0-16,-1 3 0 16,-3 6 0-16,-3 4 0 15,-4 6 1-15,-3 6-1 16,-4 3 1-16,-4 6-1 16,-3 4 1-16,-3 6-1 15,-1-1 0-15,-3 4-1 0,0-3 0 16,0-3 0-16,0 3 1 15,0-7-2-15,0-9 1 0,3 7-1 16,-3-7 0-16,4 0 0 16,-1 0 0-16,4-3 0 15,0-6 0-15,0 6 0 32,4-3 0-32,3-4 1 15,-4 1 0-15,4 3 0 16,-3 0 0-16,0 9 0 15,-4 0 0-15,0 4 0 16,0 9 1-16,-4-7-1 16,-3 4 0-16,0 3 0 0,0 6 1 0,0-10 0 15,0 1 1-15,3-6-1 16,1 2 1-16,3-9-1 16,0-3 0-16,3-6 0 15,1-7 0-15,-1-9-3 16,4 0 1-16,-3-6-3 15,3-9 0-15,-4 5-2 0,4 1 1 16,-3 9 0-16,0 3 0 16,-1 7 1-16,-3 12 1 15,0 3 3 1,0 6 0-16,0 10 1 16,0 6 0-16,-3 3 0 15,-1 7 1-15,0-1-1 16,-3 7 1-16,0 0-2 15,0 3 0-15,-3-4-3 16,-1 4 1-16,-3-3-3 16,3-3 0-16,4-10-3 15,4-6 1-15</inkml:trace>
  <inkml:trace contextRef="#ctx0" brushRef="#br0" timeOffset="18265.7539">13145 6190 24 0,'10'-13'12'0,"11"-3"-12"15,-14 10 23-15,4-3-21 16,-1-1 1-16,5 1 0 16,-1 0 0-16,0-4-5 15,0 0 1 1,0 4-1-16,-3 3 0 16,-4 9-6-16,-4 0 1 15,-3 6-2-15,-3 4 0 16,-8 6 2-1,-17-57 7-15,24 120 3 16,-24-38 1-16,3 0 6 16,4-13 1-16,11-3 1 15,3-3 0-15,3-12-5 16,11-10 1-16,4-3-5 16,3-10 1-16,0-5-4 15,0-1 1-15,0 0-4 0,4-2 1 16,3-4-4-16,4-10 0 15,3 7-6-15,4-12 0 16,17-1 0-16,0-6 0 16</inkml:trace>
  <inkml:trace contextRef="#ctx0" brushRef="#br0" timeOffset="18620.7397">13896 5312 29 0,'-18'6'14'0,"1"6"-9"0,13-8 30 0,-6-1-33 32,-1 9 1-32,-3 4 3 0,-11 3 0 15,0 0-7-15,1 6 1 16,3-3 3-16,6 0 1 16,1 3-2-16,11 0 0 15,6 3-2-15,8 3 0 16,3-6-1-16,0 7 1 15,-3 5 0-15,-1-2 1 16,-3 3 0-16,0-7 0 16,-3 7 1-16,-8-7 1 15,-3 3-1-15,-7 1 1 16,-7-4-1-16,-4-3 0 0,1-2-1 16,-4-8 0-16,-1 1-4 15,1-6 1-15,3-4-7 16,8-3 1-16,6-6-6 15,11-6 0-15,14-3-2 16,7-7 0-16</inkml:trace>
  <inkml:trace contextRef="#ctx0" brushRef="#br0" timeOffset="18938.0455">13808 5795 29 0,'-4'15'14'0,"-3"13"-12"0,7-15 27 16,-3 0-25-16,-4 9 1 0,-4 3 2 15,11-7 1-15,0 7-10 16,0-12 0-16,4-7 6 16,3-3 0-16,3-9-2 31,1 0 0-31,-1-10-2 0,4 1 0 16,1-1 0-16,-1-3 0 15,0 0-1-15,0 4 1 16,-4-1 0-16,1 6 0 0,-4 4 0 15,-7 6 1-15,0 6-1 16,-3 7 0-16,-4-4 0 16,-1 7 0-16,1-3-4 15,0-1 0-15,4-6-6 16,3-2 1-16,3-8-4 16,4 1 0-16</inkml:trace>
  <inkml:trace contextRef="#ctx0" brushRef="#br0" timeOffset="19254.0368">13984 5776 22 0,'-3'9'11'0,"-1"4"-7"0,4-7 15 15,-3 3-16-15,-1 1 1 16,0 5 1-16,4-2 1 16,0-4-8-16,4-2 0 0,0-4 4 15,3-3 1-15,0-3-3 16,0-4 1-16,0-2-2 31,3-4 1-31,8 7 0 0,-4-6 0 16,4-1-1-16,-4 4 1 0,0 6 0 15,-3-1 0-15,-1 1 0 16,-3 3 0-16,0 7 0 16,-7-1 1-16,0 0-1 15,0 10 1-15,0-4-2 16,0-5 1-16,4-1-5 15,-1-3 0-15,4 0-5 16,4 0 1-16</inkml:trace>
  <inkml:trace contextRef="#ctx0" brushRef="#br0" timeOffset="19558.1825">14270 5697 23 0,'-4'7'11'0,"1"11"-7"16,3-8 16-16,0 6-16 15,-4 2 0-15,1 1 1 16,3 3 1-16,-4 3-8 16,4 0 0-16,-3 4 5 31,-1 5 0-31,1-6-2 15,-1 7 0-15,1-10-1 16,-1-3 0-16,1 0-2 16,-5 0 1-16,1-4-4 0,4-2 0 15,-1 0-4-15,1-4 1 16,3-5-2-16,7-1 1 16</inkml:trace>
  <inkml:trace contextRef="#ctx0" brushRef="#br0" timeOffset="19822.6692">14249 5748 18 0,'17'-29'9'0,"22"26"-6"15,-28 0 16-15,-1 3-17 16,1 0 1-16,-1 0 3 16,1 3 1-1,0 13-6 1,-4-10 0-16,-4 7 5 15,-3-4 0-15,0 10-2 0,-3-3 1 16,-1-1-2-16,1 1 0 16,-1-7-3-16,1 1 0 15,-1-7-6 1,1-3 1-16,3-6-7 16,0-10 1-16,7-12-1 15,3 3 0-15</inkml:trace>
  <inkml:trace contextRef="#ctx0" brushRef="#br0" timeOffset="20022.7587">14570 5387 25 0,'7'19'12'0,"7"18"-8"0,-18-24 23 16,1 6-27-16,-4 3 1 0,0 6 0 15,-4 6 1-15,-3 4-3 16,0 6 1-16,0 3 0 15,0-9 1-15,7-4-7 0,0-3 1 32,7-15-4-32,3 0 0 15</inkml:trace>
  <inkml:trace contextRef="#ctx0" brushRef="#br0" timeOffset="20325.1328">14630 5682 29 0,'24'-19'14'0,"8"-25"-11"0,-25 31 24 0,4 1-24 16,-1-7 0-16,1 0 2 0,0 0 1 15,-4-3-7-15,0 4 0 16,-11 5 5-16,-3 1 0 16,-7 15-1-16,-4 9 1 15,-3 4-1-15,-4 6 1 16,4 3 0-16,0 9 0 0,3-2 1 15,4 12 0-15,4 0 0 16,3-4 0-16,3 4-1 16,4-9 0-16,11-7-2 15,6-9 1-15,8-10-6 16,7-9 1-16,3-6-8 16,4-13 0-1,7-9-9-15,10-7 1 16</inkml:trace>
  <inkml:trace contextRef="#ctx0" brushRef="#br0" timeOffset="105604.0038">5757 12414 28 0,'-10'3'14'15,"10"13"-2"-15,0-13 14 0,0-9-25 16,3 0 1-16,4 3 0 16,0 3 0-16,7 0-3 15,4-7 0-15,3 14 2 16,-3-4 1-16,3-3-2 0,-3 0 1 16,-4 3-1-1,-7-6 1-15,0 6-1 0,-14 12 1 16,0 11-1-16,-4 8 1 15,4-3-1-15,-3-2 0 16,6-4-1-16,4-10 0 16,0-5 1-16,7-7 0 0,0-9-1 15,4-7 1-15,-1 4 0 16,8-4 0-16,-11 4 0 16,4 6 0-16,-4 9 0 15,0 13 0-15,-7 12 0 16,0-9 0-16,-7 6 0 15,0 4 0-15,0 2 1 16,3 4 0-16,1-4 0 16,3 4 1-16,0-13 0 15,3 0 0-15,8-12 0 0,-8-4 1 16,4 0-1-16,4-2 0 16,-1-1-8-16,5-9 1 15,-1-10-8-15,3-9 1 16,4-6-1-16,1 0 0 15</inkml:trace>
  <inkml:trace contextRef="#ctx0" brushRef="#br0" timeOffset="105969.8568">6107 12377 38 0,'3'-10'19'0,"4"-5"-25"0,0 8 40 15,0 1-33-15,4 0 1 16,3-1 0-16,0-2 0 0,4 0-3 15,-1-1 0-15,1 1 2 16,0 3 1-16,-4 2-2 16,-4 8 1-16,-3 5-2 15,-3 3 1-15,-8 7-2 16,-3-3 1-16,-3 0-1 16,-4 15 1-1,0 4 0-15,3 2 0 16,0-5 2-16,4 2 1 15,0-9 1-15,7-6 1 16,0-7 0-16,4-5 1 16,-1-7-1-16,4-7 1 15,0-2-2-15,0-10 1 0,4-6-3 16,-4-6 1-16,0 12-6 16,0 0 1-16,0 0-8 15,0 1 1-15,-7-4-6 16,0 0 1-16</inkml:trace>
  <inkml:trace contextRef="#ctx0" brushRef="#br0" timeOffset="106136.6659">6156 12279 19 0,'-4'25'9'0,"1"16"0"0,3-28 7 16,0 2-14-16,0 14 0 16,-4 11 2-16,1 14 0 0,-4 2-5 31,0-2 0-31,0-1 3 15,0 0 1-15,3-6-7 16,1-6 1-16,3-7-6 16,3-8 1-16</inkml:trace>
  <inkml:trace contextRef="#ctx0" brushRef="#br0" timeOffset="106322.1632">6117 12784 25 0,'11'-15'12'0,"13"11"-3"0,-13-8 19 0,3-7-25 15,0-6 1-15,4-3 1 16,3-4 0-16,0-2-7 0,0-1 0 16,4-2 4-16,-4 9 1 15,0 6-8-15,-6 6 1 16,-1 3-6-16,-4 4 0 16,-6-4-2-16,-4 7 0 15</inkml:trace>
  <inkml:trace contextRef="#ctx0" brushRef="#br0" timeOffset="107047.7104">6251 12665 13 0,'-14'63'6'0,"7"-29"3"15,7-27 8-15,-3 5-14 16,-1 4 1-16,0 6 3 16,1-7 0-16,-1 1-8 15,1 0 0-15,-1-4 6 16,1-2 0-16,-1-4-2 0,1-3 1 15,3-6-2-15,3-10 0 16,4-2-1-16,0-4 1 0,4 3-2 16,3-3 0-16,0-6 0 15,4 3 0-15,7 1-1 16,-1-1 1-16,4 9 0 16,-3 4 0-16,-4 5 0 15,-3 8 1 1,-4-1-1-16,0 6 0 15,-7 1 0-15,-3-1 1 16,-4 4-1-16,-4-1 1 16,1-3-3-16,-1 1 1 15,-3-4-4-15,0 0 0 16,0-2-3-16,-4-4 1 0,-3-7-2 16,0 4 0-16,4 0 1 15,-1-3 1-15,4-4 3 16,0 4 1-16,3-3 3 0,1 2 1 15,-1 4 2-15,1 6 1 16,-1 4 1-16,1-4 0 16,-1 0 1-16,1 3 0 15,-1 4-2-15,1-1 1 0,-1 4-2 16,1-1 0-16,-1 7-1 16,1-3 1-16,-1-1-3 31,0-2 1-31,4-4-1 15,0 1 1-15,0-7-1 16,0-3 0-16,4-7 0 16,0-5 1-16,-1-4-1 0,4 1 0 15,-3 2 0-15,-1 0 1 16,1-2 0-16,-4 9 0 16,0 6 1-16,0 3 0 0,0 3 1 15,0 10 1-15,0-4 0 16,0 4 1-16,0 0-1 15,3-4 0-15,1 1-1 16,3-4 0-16,3-3-1 16,1-3 0-16,3-6-7 15,0-3 0-15,4-7-10 16,7 1 1-16</inkml:trace>
  <inkml:trace contextRef="#ctx0" brushRef="#br0" timeOffset="107354.3673">6682 12424 34 0,'-4'6'17'0,"11"-19"-15"0,-3 7 20 0,3 0-22 16,0-4 1-16,3 1 0 15,1-4 0-15,3-2-2 16,0-1 1-16,0 0-4 16,-3 1 1-16,-1-1-7 15,1 4 1 1,-4 2-1-16,0 1 1 15</inkml:trace>
  <inkml:trace contextRef="#ctx0" brushRef="#br0" timeOffset="107836.1003">6763 12314 21 0,'-18'31'10'0,"4"10"-7"0,10-38 21 0,1 3-22 16,-1 7 1-16,-3 3 2 16,4-1 0-16,-1 4-6 15,1-3 0-15,3 0 5 0,0-7 1 16,3-3-2-16,4 0 0 15,0-6-1-15,4-6 0 16,0-6-1-16,-1-4 1 16,1-3-2-16,-1 13 1 15,1 0-1-15,-4-1 1 0,0 1 0 32,-7 6 0-32,4-6-1 15,-4 0 0-15,-4 9 1 16,1 6 1-16,-5 7-1 15,1 6 1-15,0 0-1 16,4-4 1-16,-1-5-1 0,1-4 1 16,3-2-1-16,0-1 0 15,0-3-1-15,0-3 1 16,0 0-1-16,3-6 0 16,4 9 0-16,0 0 0 0,-3 6-1 15,-1 1 1-15,1 6 0 16,0 6 0-16,-4-1 0 15,0 5 0-15,0-4 0 16,-4-1 1-16,0 5-1 16,4-1 1-16,0-3-3 0,0-4 0 15,4-2-6-15,0-7 1 16,3-9-7-16,0-6 1 31,7-3-1-31,0-4 0 16</inkml:trace>
  <inkml:trace contextRef="#ctx0" brushRef="#br0" timeOffset="108051.6141">6989 12399 33 0,'14'0'16'0,"3"-26"-18"16,-10 20 34-16,4 0-31 16,3 3 1-16,-3 3 0 15,3 0 1-15,-4 6-4 0,1 3 1 16,-4-2 2-16,0-4 0 0,0 9-1 15,0 7 0-15,-7-3-2 16,0 0 0-16,-3-1-6 16,-4 4 0-16,-1 0-5 15,1 0 1-15</inkml:trace>
  <inkml:trace contextRef="#ctx0" brushRef="#br0" timeOffset="108227.759">7010 12402 40 0,'10'6'20'0,"-17"41"-23"0,4-34 36 16,3 12-32-16,-7 12 1 15,-4 4 0-15,0 0 0 16,1 0-2-16,-4 2 0 31,0 1-1-31,3-6 0 16,4-4-9-16,4-12 1 0,6-6-3 15,8-10 1-15</inkml:trace>
  <inkml:trace contextRef="#ctx0" brushRef="#br0" timeOffset="108456.1572">7027 12675 25 0,'14'-22'12'0,"4"3"-2"0,-11 19 19 0,0-3-26 31,7-1 0-31,-3 1 4 16,3 6 1-16,-3 1-9 15,-1 8 0-15,1 4 6 16,-4 3 0-16,-4-4-2 16,1 4 1-16,-8 3-3 0,1 3 1 15,-4 3-2-15,-4 4 1 16,-3-4-6-16,0-6 0 16,-4-6-9-16,4-1 1 15,4-5-2-15,-4-13 1 0</inkml:trace>
  <inkml:trace contextRef="#ctx0" brushRef="#br0" timeOffset="108654.6018">7070 12778 48 0,'0'13'24'0,"7"12"-20"0,-4-16 50 16,1 4-49-16,6 2 1 16,4 7 0-16,1-6 1 31,-1 3-10-31,3 0 1 15,1-1 5-15,3 1 1 16,0-3-4-16,4 0 0 0,0-4-9 16,-1 1 1-16,1-1-12 15,10 7 1-15</inkml:trace>
  <inkml:trace contextRef="#ctx0" brushRef="#br0" timeOffset="116849.0996">5556 8018 11 0,'-14'-19'5'0,"14"-6"5"0,0 16 6 0,0 12-15 16,0-10 1-16,4 7 1 16,3 4 1-16,0-4-5 15,0 3 1-15,0-3 4 16,0-10 1-16,0 17-1 15,-3 8 1-15,-4 10 0 0,-4 4 0 32,4 11 0-32,-11 1 1 15,8 0-2-15,-1-10 0 0,1-3-2 16,3-6 1-16,0 0-2 16,7-3 1-16,0-3-2 15,0-1 1-15,4 1-1 16,-8 3 0-16,4-3 1 15,0 6 0-15,-3 0 1 16,-1 0 0-16,-3-7-1 0,0 1 1 16,0-7 0-16,0 1 0 15,0 2-1-15,4-6 0 16,-1 1-2-16,-3-7 1 16,7 0-6-16,4 3 1 15,-4-9-7-15,4-10 0 16,-1-3-3-16,4-6 0 0</inkml:trace>
  <inkml:trace contextRef="#ctx0" brushRef="#br0" timeOffset="117108.5858">5831 8187 31 0,'-7'41'15'0,"18"-22"-11"0,-8-16 25 16,5-3-27-16,2 3 0 31,4-6 2-31,0-7 0 15,4-5-4-15,0-7 0 16,-4-6 4-16,-4 3 0 0,-6-4-1 16,-1 1 0-16,-6 6-1 15,-8 3 1-15,1 7-2 16,-1-4 1-16,1 10-2 16,-5 6 1-16,5 9-4 15,-1-2 1-15,4 8-6 16,0 1 0-16,4 3-6 0,3 3 0 15</inkml:trace>
  <inkml:trace contextRef="#ctx0" brushRef="#br0" timeOffset="117665.2842">5775 8397 22 0,'0'13'11'0,"3"-13"-5"0,1-6 10 15,7-1-14-15,-1-5 0 16,8-1 1-1,3 4 1-15,4-4-5 0,-1 1 0 0,5-7 2 16,-5 3 1-16,1 4-1 16,-4-1 1-16,-3 13-2 15,-4 3 1 1,-4 4 0-16,-6-1 1 16,-8 3-1-16,1 7 0 15,-1-4 0-15,1 7 0 16,-4-3-1-16,-4 0 1 0,4-1-1 15,0 1 1 1,4-3-1-16,-8-4 0 16,8-3 0-16,3 0 0 15,0-2-1-15,0-4 1 16,0 0-1-16,7-7 1 16,0-2-2-16,0 0 1 0,3-4 0 15,1 0 1-15,-1 1-1 16,-3 2 0-16,1 4 0 15,-1 3 1-15,-7 3-1 16,0 3 1-16,-7 0 0 0,3 4 0 16,-3 2 0-16,0 4 0 15,-4-1 0-15,1 4 1 16,3-1 0-16,0-2 0 16,7-7 0-16,-7 1 1 15,7 2-1-15,0 7 1 0,7-10-1 16,-4 3 1-16,4-6-1 15,0-3 0-15,4 0-1 32,-1-3 0-32,5 0-5 15,-5 0 1-15,4-13-7 0,4-2 1 16</inkml:trace>
  <inkml:trace contextRef="#ctx0" brushRef="#br0" timeOffset="117882.1494">6209 8121 36 0,'-7'19'18'0,"7"-19"-21"0,0 0 30 0,7-3-26 16,0 3 1-16,4-3-1 0,-1-3 1 15,4-7-4-15,0 1 1 16,7-4-4-16,4-3 1 0,-4 0-5 31,1-3 0-31,-5 7-2 16,1 5 1-16</inkml:trace>
  <inkml:trace contextRef="#ctx0" brushRef="#br0" timeOffset="118265.6957">6343 8093 12 0,'-42'41'6'0,"13"18"-1"15,22-46 9-15,0 3-11 16,0-1 1-16,4-5 2 15,-1-1 0-15,4-9-7 16,0 0 1-16,7-9 5 16,0 2 0-16,4-5-2 15,-1 3 0-15,5-4-1 0,6-3 1 16,3-2-2-16,1 5 0 0,0 0-2 16,0 4 0-16,-8 0-3 15,-3 5 0-15,-7 11-1 16,-7 5 0-16,-7 7 0 15,-7 9 0-15,-7 1 3 16,-4-1 0-16,4 3 5 16,0 0 1-16,3 1 1 0,4-7 1 15,7-3 1-15,0-3 0 16,7-7-1-16,0-2 0 31,7-4-3-31,0-6 1 0,11-6-2 16,-1-4 0-16,5-5-3 15,2-1 1-15,1 0-7 16,0-3 0-16,-1 4-6 0,1-10 1 16</inkml:trace>
  <inkml:trace contextRef="#ctx0" brushRef="#br0" timeOffset="118715.5319">6410 7946 16 0,'-7'0'8'0,"7"0"0"16,0 0 4-16,0 0-10 16,0 0 0-16,0 0 2 15,3 6 0-15,1-3-4 16,0 7 1-16,-4 2 4 16,0 7 0-16,0 3 0 15,0 12 0-15,0-2-1 16,0 2 1-16,-4-2-1 15,0-1 0-15,1 0-1 16,-4-3 1-16,3 7-2 16,-6 3 0-16,-1 2-1 15,1-11 0-15,-1 5-1 16,0 7 1-16,4 3-6 16,0 0 1-16,4-7-8 15,3-2 0-15,3-1-2 16,11-12 1-16</inkml:trace>
  <inkml:trace contextRef="#ctx0" brushRef="#br0" timeOffset="119097.5715">6646 8178 29 0,'-3'19'14'0,"-1"18"-7"16,4-21 25-16,0 3-29 16,0 0 0-16,0 2 1 0,0 1 0 15,0 4-6-15,0-8 1 16,0-2 4-16,0-3 0 16,0-4-8-16,4-6 1 0,-1-9-8 15,4-7 0-15</inkml:trace>
  <inkml:trace contextRef="#ctx0" brushRef="#br0" timeOffset="119418.7446">6770 7936 40 0,'-11'16'20'0,"4"-3"-18"16,4-1 31-16,3 13-28 15,0 7 0 1,0 15 3-16,0 0 0 15,0 6-10-15,0 6 1 0,0 1 7 16,0 0 1-16,0 6-3 16,-4 2 1-16,1-2-1 15,-1 0 0-15,1-9-1 16,-5-17 1-16,1-5-1 16,0-7 1-16,0-6-2 0,-3-6 0 15,-1-4-1-15,1-5 1 16,-1-7-2-16,-3-4 1 15,-4-5-8 1,1 0 1-16,-1 2-10 16,0 4 1-16,11 6-7 15,-3 0 1-15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55:15.23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2685 6691 24 0,'-25'4'12'0,"-10"17"-5"0,31-14 13 15,-6 5-16-15,-8 7 0 32,7-6 3-32,-10 15 0 15,11 6-9-15,-1 13 1 0,-3 0 5 16,10 0 1-16,-3-6-3 15,4-3 1-15,13-7-2 16,1-3 1-16,0-15 0 16,6-7 0-16,4-18-3 15,8-7 0-15,-5-9-4 16,4-7 0-16,1-2-3 16,-12 2 1-16,4 10-1 15,-10 3 0-15,0 6 2 16,-1 7 1-16,-3-4 6 15,4 13 1-15,-8 7 2 16,4 2 1-16,4-3 0 16,-7-2 1-16,3-4 0 15,0-10 1-15,3-2-3 16,-6 2 0-16,3-2-1 16,-4-7 0-16,4 3-1 15,-7 4 1-15,-7-1-1 16,4 0 0-16,-4 4-1 0,3 0 1 15,-6 2-5-15,6 1 1 16,4-3-6-16,4 2 1 0,6 1-7 16,1 0 0-16</inkml:trace>
  <inkml:trace contextRef="#ctx0" brushRef="#br0" timeOffset="493.9031">2949 6707 22 0,'0'19'11'0,"-7"12"-3"16,7-24 11-16,-3 2-16 15,3 0 1-15,-7-2 1 0,7-4 0 16,7-3-7-16,-4-7 1 16,8-5 3-16,-1-4 1 15,4 1-2-15,8-1 0 0,-1 3-1 16,0 1 0-16,0 2 0 31,-3 4 0-31,-4 3 1 0,-7 6 0 0,0 3 0 31,-3 7 1-31,3 3 0 16,-7-1 0-16,0 1 0 0,10 0 0 16,-6-4-1-16,3-2 0 15,0-7 1-15,3-3 0 16,1-3-5-16,3-4 1 16,4-2-5-16,-8-4 1 15,8 1-5-15,-4-4 0 0,0 0-2 16,0 1 0-16,-3 2 2 31,-110-18 11-31,215 56 1 16,-105-31 1-1,-7 3 5-15,3 6 1 16,0 9 1-16,-4 7 1 16,4 6-5-16,-7-3 1 15,4 16-3-15,-4 6 0 16,7 3-1-16,-7-3 0 15,0 3-3-15,0-3 1 0,0-4-6 16,0-5 1-16,0-4-5 16,0-3 0-16</inkml:trace>
  <inkml:trace contextRef="#ctx0" brushRef="#br0" timeOffset="719.2358">3358 6785 17 0,'-7'-34'8'0,"25"6"3"0,-11 21 7 0,4 1-16 15,-1 3 0-15,1 0 4 16,-8 3 1-16,4 6-7 31,-3 4 0-31,-4 5 4 16,-4 4 1-16,4 0-1 16,-10 6 0-16,3 0-2 15,3 6 0-15,-6-5-3 0,10-8 0 16,-7-5-6-16,7-10 1 15,0-3-6-15,7-6 1 16</inkml:trace>
  <inkml:trace contextRef="#ctx0" brushRef="#br0" timeOffset="917.3752">3510 6795 24 0,'7'-13'12'0,"-7"-5"-4"16,0 11 16-16,0 1-22 15,0 0 1-15,-7-4 2 0,4 1 0 16,3 3-7-16,-7-1 1 15,3 1 3-15,1-3 1 16,3 2-2-16,0 1 0 16,0 6-5-16,0 0 0 15,3-3-6-15,8 0 0 16,-8 3-1-16,4 0 1 0</inkml:trace>
  <inkml:trace contextRef="#ctx0" brushRef="#br0" timeOffset="1184.2342">3641 6695 23 0,'-4'18'11'0,"4"7"-9"16,-7-18 21-16,14-1-20 15,-7-3 1-15,0 0 0 0,4-3 1 16,3-6-7-16,3-3 0 0,8-4 4 16,-7 0 1-16,6 1-3 15,4 3 1-15,-7-1-1 16,4 1 0-16,-4 6 0 15,0-1 0-15,0 4 0 16,-7 4 1-16,1 5-1 16,-8 7 1-1,3 2 0-15,-3 1 0 16,0-3-4-16,-3-3 1 16,3-1-8-16,3 1 0 15,4-1 0-15,4-12 0 0</inkml:trace>
  <inkml:trace contextRef="#ctx0" brushRef="#br0" timeOffset="1468.8261">3919 6704 24 0,'7'-9'12'0,"0"-4"-14"15,-3 10 23-15,3-3-20 16,4-7 1-16,-1-3 0 0,1-2 0 16,-4-4-3-16,3 3 1 15,-2 3 1-15,-5 10 1 16,-3 6-1-16,-3 16 1 15,-5-1 1-15,-2 10 0 16,3 7 2 0,0 2 0-16,3-9 0 15,-3 0 0-15,4 4 0 16,3-8 0-16,0 1-2 16,0-6 0-16,3-10-2 15,4-2 1-15,4-8-6 16,-8 1 1-16,8-6-9 15,3-4 0-15,-3-2-2 16,-1-1 0-16</inkml:trace>
  <inkml:trace contextRef="#ctx0" brushRef="#br0" timeOffset="1648.9315">4195 6594 31 0,'-11'6'15'0,"22"-12"-12"15,-11 0 27-15,10-3-30 16,-6-4 1-16,6 0 0 0,4-9 0 15,7 4-3-15,-6-7 1 16,2 3-7-16,1-3 1 31,0-1-3-31,-8 8 0 0</inkml:trace>
  <inkml:trace contextRef="#ctx0" brushRef="#br0" timeOffset="1849.1243">4314 6303 33 0,'-21'34'16'0,"14"32"-12"16,7-44 30-16,-3 6-30 0,-4 13 1 16,0 3 4-16,0 12 0 15,-1-2-10-15,1 8 0 16,4 7 7-16,6-12 0 16,15-13-2-16,10-26 1 0,4-27-3 15,7-22 1-15,21-26-8 16,0-28 0-16,32-18-12 15,6-7 1-15</inkml:trace>
  <inkml:trace contextRef="#ctx0" brushRef="#br0" timeOffset="2222.6355">8100 7579 0 0,'-67'69'0'0</inkml:trace>
  <inkml:trace contextRef="#ctx0" brushRef="#br0" timeOffset="2695.8879">7292 8121 23 0,'-14'-15'11'0,"14"-4"1"15,0 13 11-15,3-1-22 16,4 4 1-16,0 6 1 0,4 0 1 16,3 4-5-16,0 2 1 15,4-3 2-15,10-6 1 16,11-3-6-16,0-6 0 16,0-10-7-16,-1 0 0 31</inkml:trace>
  <inkml:trace contextRef="#ctx0" brushRef="#br0" timeOffset="3314.0529">7729 7861 19 0,'-17'31'9'0,"-26"1"-5"0,33-23 5 0,-4 10-8 16,-7 3 0-16,-1 9 1 15,-6 4 0-15,-4-1-3 16,4 4 1-16,3 0 1 0,1-7 0 15,3 0 0-15,-1-3 1 16,5-2 1-16,-1-8 0 16,8-2 1-16,6-7 0 15,4-2 0-15,4-7 0 16,6 0-1-16,11-10 1 16,1 1-2-16,2-13 0 15,4 0-1 1,1 0 1-16,-1-3-4 0,-7 3 1 0,0 0-3 15,0 10 0-15,-3 5-2 32,-14 7 1-32,-4 7-1 0,-11 8 0 15,-3 10 2-15,-11 0 0 16,0 4 6-16,1 2 1 16,3 3 1-16,3 1 1 0,4-7 0 15,3-6 1-15,4-3-1 16,4-6 1-16,3-7-4 15,7-6 1-15,3-10-2 16,8-5 1-16,3-1-1 16,-3 3 0-16,6-8-1 0,1-5 1 15,-7 8-2-15,-4 2 1 16,-4 7-1-16,1 2 0 16,-11 10 0-16,-3 7 0 15,-5 5 1-15,-2 7 1 16,-1 7 0-1,4-4 0-15,4-3 1 16,6-3 0-16,4-1 0 16,4-5 1-16,-1-4-1 15,8-2 1-15,0-4-5 16,-1-3 0-16,5-7-6 16,-1-8 0-16,3-4-5 15,5-6 0-15</inkml:trace>
  <inkml:trace contextRef="#ctx0" brushRef="#br0" timeOffset="3555.2259">8251 7792 41 0,'-17'13'20'0,"-15"9"-23"0,14-13 37 16,-3 10-33-16,-14 0 0 15,-4 9 1-15,0 6 0 16,4 7-2-16,0 6 0 31,3 0-2-31,4-6 1 16,3-10-7-16,11-6 0 16,7-6-5-16,7-16 1 0</inkml:trace>
  <inkml:trace contextRef="#ctx0" brushRef="#br0" timeOffset="3729.1929">8040 7977 31 0,'3'6'15'0,"11"26"-10"16,-17-17 26-16,-1 10-29 15,-6 13 0-15,-4 3 1 16,0 0 1-16,3 3-6 0,0-4 1 0,4-2 3 16,4-4 0-16,3-2-5 15,3-10 1-15,11-7-8 31,4-11 1-31,7-8-3 16,3-8 1-16</inkml:trace>
  <inkml:trace contextRef="#ctx0" brushRef="#br0" timeOffset="4110.4108">8354 7892 30 0,'-11'19'15'0,"-14"3"-14"0,22-9 27 0,-4 6-26 15,0-1 1-15,0 1-1 16,3 0 1-16,4 0-5 16,4-16 1-16,3 0 3 0,3-6 0 15,5-10-2-15,-1-2 1 16,3 2-1-16,1 4 0 16,-4-4 0-16,-3 4 0 15,-1 3 0-15,-10 6 0 0,0 6 0 31,-3 3 0-31,-8 7 1 16,4 3 0-16,4 6 1 16,-1-6 0-16,0-1 0 15,4-5 0-15,0-4 0 16,8-2 1-16,-1-7-2 16,7-3 0-16,-4-4-1 0,1-5 0 15,-1 2-4-15,1 1 0 16,0 3-4-16,-4-7 0 0,0 10-5 15,-7-6 0-15,0 9 1 16,-4 0 0-16</inkml:trace>
  <inkml:trace contextRef="#ctx0" brushRef="#br0" timeOffset="4313.4022">8407 8046 12 0,'-11'-12'6'0,"15"24"0"16,-4-6 11-16,7 7-15 15,-7 6 0-15,0 9 2 16,0 10 0-1,0-1-5-15,-7 1 1 16,3 3 3-16,1 2 1 16,-1-2-2-16,4-9 1 15,0-4-2-15,0 0 1 0,0-3-2 16,0-6 1-16,4-10-6 16,-1-6 1-16,1-3-5 15,6-6 1-15</inkml:trace>
  <inkml:trace contextRef="#ctx0" brushRef="#br0" timeOffset="5903.966">222 12195 29 0,'0'-7'14'0,"39"20"-6"0,-25-16 15 15,14-13-21-15,1-6 0 16,9-6 0-16,1-6 1 0,-7-4-4 16,0-9 1-16,-4 16 1 15,-7 2 1-15,-3 4-5 16,-4 3 0-16,0 7-4 15,-10 5 1-15,3 4-2 16,-7 9 0-16,-7 13 0 16,-4 15 1-16,-10 7 5 0,0 6 0 31,-15 3 5-31,15-10 1 16,4-5 0-16,13-10 1 15,4-4 0-15,4-5 1 16,10-4-3-16,0-2 1 0,3-1-3 15,1-3 0-15,-4 3 0 32,-7 4 0-32,4-1 0 15,-8 4 0-15,-6 5 1 16,-4 4 0-16,-4 3 0 16,-10 1 0-16,-7-11 0 0,0-2 1 15,3-1-2-15,4-5 1 16,-8 2-1-16,19-6 0 15,-1 0-1-15,4-3 1 0,14 3-2 16,4 4 1-16,10-7-1 16,0 6 1-16,0-9 0 15,8 3 0-15,-8 3-1 16,-4 13 1-16,5 9 0 16,-12 3 1-16,1 10 0 15,-4-1 0-15,3 1 0 0,-10-4 1 16,0-5 0-16,4-11 0 15,-8 1 0-15,4-3 0 16,0-4-5-16,0-12 1 16,4-12-6-16,3-13 0 15,-7-10-5 1,11-9 1-16</inkml:trace>
  <inkml:trace contextRef="#ctx0" brushRef="#br0" timeOffset="6253.1556">709 12123 21 0,'0'9'10'0,"-18"16"-4"0,18-15 12 16,-10 2-15-16,-1 4 0 15,4 9 2-15,4-3 1 0,-8 0-8 16,11-3 1-16,-7-1 3 16,7-2 1-16,0-3-2 15,7-4 1-15,-3-3-2 16,3-3 0-16,3 1 0 15,1-1 0 1,-1 0 0-16,-3 0 1 16,4 0-1-16,-7 3 0 15,-4 4 0-15,0-7 1 16,0 0-1-16,-4 3 0 16,4 4 0-16,0 2 1 0,-7 1-1 15,7-1 0-15,0 4 0 16,0-7 0-16,0 4-3 15,-4 0 0-15,4 2-5 16,0 4 1-16,-7 0-3 0,4 6 1 16</inkml:trace>
  <inkml:trace contextRef="#ctx0" brushRef="#br0" timeOffset="6437.2194">561 12794 22 0,'-32'28'11'0,"15"-3"-3"0,17-22 19 15,0 0-24-15,0 0 0 0,0-3 2 31,10-6 1-31,-3-3-8 16,4-7 1-16,3 3 3 16,4-12 1-16,-1 0-1 15,-3-6 0-15,4 6-6 0,0-6 0 16,3 5-6-16,-4 1 1 16,-3 10-3-16,-7 8 1 15</inkml:trace>
  <inkml:trace contextRef="#ctx0" brushRef="#br0" timeOffset="6697.6266">691 12690 26 0,'-21'22'13'0,"0"16"-8"16,21-35 24-16,-7 6-26 16,4 1 0-16,3-1 1 15,-8 4 1-15,8-1-7 16,0 4 1-16,8-7 3 16,-5 1 1-16,4-4-2 15,4-3 0-15,-1-6-1 0,1-6 1 16,6-4-1-16,-6 0 1 15,3-5-1-15,4 2 1 16,-8-3 0-16,-3 7 0 16,4-1-1-16,-7 7 0 15,-4 6 0-15,0 0 1 16,7 6-3-16,-7-6 0 16,3 0-5-16,4-6 0 15,4-7-5 1,10-12 0-16</inkml:trace>
  <inkml:trace contextRef="#ctx0" brushRef="#br0" timeOffset="6933.1197">1139 11674 34 0,'0'16'17'0,"0"22"-13"0,0-29 27 15,0 3-30-15,0 4 0 16,0 0 0-16,0-4 1 16,8 1-2-16,-5-4 0 15,4-2-4-15,4-1 1 16,-8 3-7-16,4-9 1 16,-7 10-3-16,0-1 1 15</inkml:trace>
  <inkml:trace contextRef="#ctx0" brushRef="#br0" timeOffset="7973.1345">1097 12038 30 0,'-28'38'15'0,"7"5"-10"0,21-36 28 0,-7-1-31 16,7-3 0-16,0 0 1 0,7 0 0 15,7-9-4-15,4-3 0 16,-8-7 3-16,8-3 0 0,-4-3-4 16,3-6 1-16,1 0-5 15,3 0 0-15,-3 3-4 31,-4-1 1-31,4 11-2 16,-8-1 1-16,1 7 3 16,-4 6 1-16,-7 6 6 15,0 6 0-15,0 7 5 16,-7 6 0-16,-4 3 0 16,1 6 1-16,-8 7-1 15,4-4 0-15,3 1-2 0,-6-1 0 16,6 1-1-16,1-4 0 15,-8 4 0-15,7-10 0 0,1-3-1 16,10-4 0-16,-7-5 0 16,7-4 1-16,7-5-1 15,-4-11 0-15,4-5 0 16,4 2 0-16,-1-8-1 16,1 2 1-16,7-12-1 0,-1-4 1 15,-3 4-4-15,4 3 1 16,-4 3-4-16,4 3 0 15,-11 4-3-15,3 5 0 32,-10 10-1-32,0 6 1 15,-7 7 4-15,4 6 0 0,-4-4 5 16,-4 7 1-16,1 3 4 16,-1 10 1-16,0-4 1 15,1 1 1-15,3-7-2 16,7-6 0-16,-4-7-2 15,4 1 0-15,4-1-2 0,3-6 1 16,-4-2-2-16,4 5 0 16,4-6-1-16,-7-3 1 0,3 0 0 15,3-3 0-15,-3 0-1 16,-7 3 0-16,0 0 0 16,-7 3 0-16,7 0 0 31,-10 3 0-31,3-6-1 15,3 7 1-15,-7 2 0 16,4 1 0-16,4 2 0 0,3-3 0 16,0-2 0-16,0-4 0 15,0-3 0-15,0 0 0 16,0 0-2-16,10-3 1 16,-10-4-1-16,11 1 0 15,-11 6 0-15,0-6 0 0,0 6 0 16,0 3 1-16,-7 6 2 15,3 1 1-15,-6 9 0 16,3 3 1-16,3 0 0 16,-3 0 0-16,-3-7 0 15,3-2 0-15,3 2-2 0,4-5 1 16,-7-4-2-16,7 4 0 16,0-4 0-16,7-6 0 15,-3-6 0 1,3-1 0-16,3-2-1 15,1-7 1-15,6-3 0 16,-6 4 0-16,3-1 1 16,4-3 0-16,-11 7 0 15,3 2 1-15,1 4 1 16,-7 0 0-16,3-1 0 16,-4-2 1-16,4 0-2 15,0-1 1-15,-3 1-2 16,3 6 1-16,3-4-10 15,1 7 1-15,7-9-7 0,-4 6 1 16</inkml:trace>
  <inkml:trace contextRef="#ctx0" brushRef="#br0" timeOffset="8553.6241">1679 11844 25 0,'-10'-7'12'0,"6"10"-3"16,4 4 12-16,-7-1-19 15,-4 6 0 1,1 7 0-16,-8 6 1 15,4 4-4-15,-3-4 0 16,6 3 2-16,0-9 1 0,1-4-5 0,10-5 0 16,10-7-5-16,1-3 1 15,0-9-3-15,10-7 1 16</inkml:trace>
  <inkml:trace contextRef="#ctx0" brushRef="#br0" timeOffset="8718.6727">1774 11812 36 0,'22'-47'18'0,"-29"50"-20"0,3 4 36 0,-3 2-33 16,-4 7 1-16,-3-1 0 15,0 17 0-15,0 8-3 0,-4 11 1 16,4-1 1-16,-10 0 1 16,2-3-4-16,1-3 0 15,11-6-7-15,-8-10 0 16,15-3-3-16,3-13 1 15</inkml:trace>
  <inkml:trace contextRef="#ctx0" brushRef="#br0" timeOffset="8887.4059">1704 12094 25 0,'0'-6'12'0,"11"28"-4"16,-11-16 19-16,0 10-25 16,0 0 1-16,0 9 1 0,0 9 1 31,0 7-7-31,0-6 1 15,0 12 4-15,-8 6 0 16,8 3-3-16,0 1 1 0,0 2-8 16,0-18 1-16,8-6-5 15,2-23 0-15</inkml:trace>
  <inkml:trace contextRef="#ctx0" brushRef="#br0" timeOffset="9088.5491">1799 12047 36 0,'-3'7'18'0,"13"-42"-19"15,-3 23 30-15,4-1-28 0,-1 1 0 0,1-4 0 16,0-6 1-16,6 0-2 31,8 3 0-31,3 3-3 16,0 4 0-16,1-1-8 15,2 4 1-15</inkml:trace>
  <inkml:trace contextRef="#ctx0" brushRef="#br0" timeOffset="9470.3191">1898 12151 35 0,'-4'19'17'0,"4"-22"-17"0,0-4 26 0,4 1-26 16,3-7 1-16,11 1 0 15,-4-10 0-15,3 3-2 16,5-3 1-16,-5 6 0 0,4 1 1 16,1 5-3-16,-5 14 1 15,-3 8 0-15,-3 10 0 16,-4 6-1-16,0 0 1 16,4 7 1-16,-11 3 0 15,0 6 2-15,0-10 1 0,-7-3 1 16,3 10 0-16,-3 6 1 31,-4 0 1-31,1-3-1 16,-1-3 0-16,1-7-1 15,-1-5 1-15,-3-11-3 16,0-5 1-16,3-7-2 0,1-6 1 16,3-9-4-16,-4-7 0 15,0-9-7-15,4-6 1 16,7 2-8-16,11-5 1 15</inkml:trace>
  <inkml:trace contextRef="#ctx0" brushRef="#br0" timeOffset="9680.3733">2293 11997 44 0,'-11'16'22'0,"22"-10"-24"15,-11-6 35-15,11 3-33 16,-8 0 1-16,11-3 1 16,-3-6 0-16,10-3-5 0,-10 2 0 31,10-8-5-31,7-10 1 16,0 3-5-16,4 0 0 0</inkml:trace>
  <inkml:trace contextRef="#ctx0" brushRef="#br0" timeOffset="9871.4506">2582 11931 40 0,'-31'66'20'0,"-29"63"-20"0,45-98 35 15,1 16-31-15,-7 6 0 0,-7 13 1 16,7 16 1-16,-7-4-8 31,6-3 0-31,5-6 4 0,-1-6 1 0,4-9-5 31,3-11 1-31,4-8-7 16,4-13 0-16,3-13-7 0,0-9 1 16</inkml:trace>
  <inkml:trace contextRef="#ctx0" brushRef="#br0" timeOffset="10490.6371">2325 12355 29 0,'17'-29'14'0,"12"-8"-8"0,-19 24 17 0,11 1-22 15,-10-4 0-15,7-3 1 16,6 4 0-16,12-11-3 16,-12 8 1-16,5 2 1 15,-1 7 1-15,-14 2-1 0,0 10 0 16,-3 7-1-16,-11-1 1 31,0 7-1-31,-18 3 1 16,0 6 0-16,-3 0 1 0,7-3-1 15,-4-3 1-15,8-7 0 16,3 1 0-16,3-7-1 16,4 0 1-16,11 1-2 15,3-1 1-15,4 3-1 16,3 4 0-16,3-4 0 0,1 7 1 16,3 9-1-16,1 6 1 15,-15 4 0-15,3 2 1 16,1 1-1-16,-8 0 0 15,-10-4-2-15,4-9 1 16,-4-3-4-16,7-3 0 0,-14 0-4 16,3-7 1-16,-3-2-3 15,4-13 0-15,-8-7 1 16,-3-9 0-16,11-2 4 16,-8-1 1-16,4-4 3 15,4 8 1-15,-5 2 5 0,-2 0 0 16,-1 4 2-16,-6 5 0 31,-4 7-1-31,-1 10 1 16,1 2 0-16,0 4 1 0,3 0-2 15,8 6 1-15,-1-3-2 16,11-4 1-16,4-5-2 16,13-1 1-16,12-6-3 15,-5-12 0-15,1-4-2 16,7-6 1-16,-4 4-10 0,4-7 0 15,-4 0-6-15,-3 6 0 16</inkml:trace>
  <inkml:trace contextRef="#ctx0" brushRef="#br0" timeOffset="15791.1145">8375 8231 24 0,'0'-25'12'0,"11"28"0"15,-11-3 11-15,0 0-20 16,0 0 1-16,0 3 2 16,-4 7 0-16,0 2-8 15,-3 4 1-15,-3 0 4 16,-1-1 1-16,1 4-3 15,-1 0 1-15,0 3-3 16,1 0 1-16,3-7-6 16,0 1 1-16,3-3-7 0,4-4 0 31,4-9 0-31,6-6 0 16</inkml:trace>
  <inkml:trace contextRef="#ctx0" brushRef="#br0" timeOffset="15957.407">8396 8200 31 0,'11'-7'15'0,"-1"14"-10"16,-6-1 31-16,-1 3-31 16,4 4 0-16,4 6 3 15,0-7 1-15,3 4-12 0,0 0 1 16,7 2 6-16,4-2 1 16,-4 0-7-16,0-7 0 15,0 1-10-15,0-1 0 16,0-3-3-16,-6 1 0 0</inkml:trace>
  <inkml:trace contextRef="#ctx0" brushRef="#br0" timeOffset="29696.4736">16002 8350 42 0,'0'0'21'0,"32"-9"-16"15,-18-1 21-15,0 7-26 16,7 0 1-16,0 3 2 16,0-6 0-16,1 0-4 15,9 2 1-15,1-2 0 16,-4-3 0-16,-3-4-5 16,0 4 0-16,-8 6-6 15,-2 0 1-15,-8 6-3 16,-4 0 1-16</inkml:trace>
  <inkml:trace contextRef="#ctx0" brushRef="#br0" timeOffset="31195.2738">16108 8404 12 0,'-18'28'6'0,"1"3"1"0,17-25 5 16,-4 4-11-16,4-1 1 15,-3 7 0-15,3-4 0 16,0 1-2-16,0-4 0 0,0 4 1 15,0 3 1-15,3-4-1 16,1 1 0-16,-1-1-1 16,1-2 1-16,3-1-1 15,0-6 1-15,3-3 0 16,1-3 0-16,3-6 0 16,0-1 0-16,0 1 1 0,0-1 1 15,-3 1 0-15,0 0 0 16,-8 2-1-16,-3 1 1 15,-3 9 0-15,-5 3 0 16,-6 4-1-16,0 2 0 16,-3 7 0-16,-1-3 0 0,0 3-1 31,1-4 0-31,3 1 0 16,3-6 0-16,4-1-1 15,0-3 1-15,3-3-1 16,4-3 0-16,0 0-1 0,7 3 1 15,0 1 0-15,1-4 0 16,2 3 0-16,1 6 0 0,-4 1 0 16,0 5 0-1,-4 10 0-15,-3-3 1 0,-3-3 0 16,-1 0 0-16,1 0 0 31,-1-4 0-31,1-2 1 16,-1-4 1-16,1-2-2 15,3-4 1-15,0-3-4 16,0 0 0-16,7-13-4 0,0-2 1 16,3-11-6-16,1-5 1 15,3 0-2-15,0-4 1 0,0-6 1 16,7-2 1-16,4 2 5 16,0 6 0-16,3 7 4 15,0 6 0-15,-7 3 3 16,-3 4 1-16,0 2 1 15,-4 7 0-15,-4 3 0 16,-3 6 1-16,-3 0-1 16,-8 6 1-16,1 7-2 0,-8 3 0 15,4 0-1-15,-3 3 1 16,-1-4-2-16,4-2 0 16,-7-3-1-1,10-4 0-15,1-6-1 0,3-3 1 0,3 3-1 31,1-6 0-31,-1 3 0 16,5-6 0-16,-1 6 0 16,-4 0 0-16,4 3 0 15,-3 10 1-15,-4-7 0 16,0 3 1-16,0 4-1 0,0-1 1 16,-4 1-1-16,4-4 1 15,0-2-1-15,0-1 0 16,4 0-1-16,-1 0 1 15,1-6-1-15,3-3 1 16,3-3-1-16,1 3 0 0,0 0-1 16,-1-4 0-16,-3 11-3 15,0-1 0-15,-3 0-2 16,-4 3 0-16,-4 4-2 16,-6-4 0-1,-4 9 0-15,-8-2 0 16,-6 9 3-16,-4 0 0 15,1-3 2-15,-5 0 0 0,1 3 4 16,3-4 0-16,1-2 1 16,6 0 1-16,4-4 0 15,3 1 1-15,8-4 1 16,2-3 0-16,5 1-2 16,3-4 1-16,3-3-2 15,5 0 1-15,2 0-1 16,1-3 1-16,3-4-2 15,0 1 1-15,4 0-1 16,-1 0 0-16,1-4-3 16,-1 1 1-16,5 3-4 15,2-1 1-15,-6 4-2 0,-4 0 0 0,-7 3 0 16,-7 0 1-16,-7 3 4 31,-4 0 0-31,-3 7 3 16,-3 2 0-16,-1 7 2 15,0-3 0-15,1-1 1 16,3-2 1-16,3 3-2 16,4-4 0-16,4 1-1 15,3-1 0-15,3-2-1 0,4-4 0 16,4-6-1-16,3 0 0 0,0-3-1 16,4 0 1-16,-4 0-1 15,3-1 1-15,-3 1-1 16,-3-3 1-16,0 3 0 15,-4 0 0-15,-11-4 0 16,4 1 1-16,-3 0-1 0,3-4 1 16,0 1-1-16,0 0 0 15,7-1 0-15,0 4 0 16,-4 0-1-16,4-1 1 0,4 1-5 16,3 0 1-16,4 0-8 15,6-7 0-15</inkml:trace>
  <inkml:trace contextRef="#ctx0" brushRef="#br0" timeOffset="31496.7468">16799 8313 31 0,'-49'9'15'0,"42"0"-12"0,7-9 20 0,3 7-23 16,4-1 0-1,0 0 1-15,4 4 0 16,3-1-2-16,4 0 1 15,-1 1-3-15,1-1 1 16,-4 1-5-16,-3 2 0 0,-8-2-3 16,-3 2 1-16</inkml:trace>
  <inkml:trace contextRef="#ctx0" brushRef="#br0" timeOffset="32264.0173">16686 8592 19 0,'-35'28'9'0,"10"-6"-5"0,22-16 15 15,-1 4-18-15,1-4 0 16,3 0 1-16,3-3 1 15,4 0-4-15,4-3 0 16,0-3 2-16,3-3 1 16,3-3-1-16,1-4 1 15,7-3-2-15,6 1 1 16,1-1 0 0,-4 0 0-16,1 1-3 15,-5 2 1-15,-3 1-2 16,1 2 0-16,-12 1-1 15,1 9 1-15,-11 6-1 0,-7 0 1 16,-4 4 1-16,-3 5 1 16,-4 1 1-16,-6 6 0 15,-1 0 1-15,4 6 1 16,3-6 0-16,1-3 1 16,2 0 1-16,1 0 0 0,4-7 0 15,3-3 1-15,0 1-1 16,3-4 0-16,1 0-1 15,-1-2 1-15,1-1-2 16,-1 3 0-16,0-3-1 16,4-3 1-16,0 0-2 0,4 3 1 15,-4-3-1-15,7-6 1 16,0 0-2-16,4-4 1 16,-1 1-4-16,15-4 1 0,-4 4-4 31,7 0 0-31,-6-1-3 15,6-2 1-15,-4-1-1 16,-2 4 0-16,2-4 3 16,-3 4 1-16,-10 2 4 15,3 1 0-15,-3 0 4 16,-4 3 0-16,-7 6 2 0,-4 3 0 16,-3 0 1-16,0 7 0 15,-7-4-1-15,-4 4 0 16,-6 6-1-16,-4-4 0 15,-1 10-2-15,1-3 1 16,0-3 0-16,3 0 0 0,0 0-1 16,4-3 1-16,4-4 0 15,6-2 0-15,4-4 0 16,3 0 1-16,1-3-1 16,6-3 0-16,5 0-1 15,2 0 1-15,1-9-1 0,-1-1 0 16,11-5-1-16,4-1 1 31,0 3-3-31,-4-2 1 16,0-1-4-16,0 4 0 0,1 2-4 15,-8 7 0-15</inkml:trace>
  <inkml:trace contextRef="#ctx0" brushRef="#br0" timeOffset="32610.0444">16845 8902 12 0,'-35'19'6'0,"7"3"4"15,24-19 3-15,4 0-10 16,0-3 0-16,0 0 0 0,7-3 1 0,4-3-6 16,3 0 1-16,-4-7 3 15,5 7 0-15,-5-1-2 16,1 1 0-16,3 0-1 31,-4 3 1-31,-3 3-2 16,-3 0 1-16,-4 0-1 15,-4 3 1-15,1 3-1 0,-11 4 1 16,0-1-1-16,0 4 1 16,0-1 0-16,-1 1 1 15,1-1 0-15,0 1 0 16,4-1 0-16,-1-2 0 0,0-1 0 16,4 0 0-16,0 1-1 15,0-4 1-15,0 0-3 16,4 1 1-16,-1-1-3 15,4-3 0 1</inkml:trace>
  <inkml:trace contextRef="#ctx0" brushRef="#br0" timeOffset="32964.2618">16746 9056 11 0,'0'0'5'0,"4"3"4"16,-4-3 7-16,0 6-14 15,0 0 1-15,0 1 2 0,0-1 0 0,3 3-5 16,1-2 0-16,3-4 4 15,4 0 0-15,6-3-1 32,1-6 0-32,0-4-2 15,-4 4 1-15,0 0-1 0,0-1 0 16,0 1-1-16,-3 0 1 16,-1 0-1-16,1-1 0 15,-4 4 0-15,3-3 0 16,-3 0 1-16,0-1 1 15,-7 7-1-15,7-3 1 0,-3-3 0 16,3 3 0-16,0 0 0 16,-7 3 0-16,7-3-1 15,0-1 0-15,0 1-2 16,0 0 1-16,4 0-6 16,0-3 1-16,-1 3-6 15,1 0 1 1,3-4-2-16,3 4 1 15</inkml:trace>
  <inkml:trace contextRef="#ctx0" brushRef="#br0" timeOffset="33415.8373">17491 8717 19 0,'-14'28'9'0,"-11"32"-2"16,18-44 16-16,-11-1-18 16,-3 4 0-16,0 3 4 0,0 0 0 15,0 0-10-15,3 3 0 16,0-9 7-16,4-4 1 16,0-5-3-16,3-4 0 15,4-6-2-15,4-10 1 0,3-3-2 16,3-2 0-16,4-14-1 31,4 1 0-31,14-4 0 16,-1 4 0-16,5 6-1 15,-1 3 1-15,0 3-1 16,4 7 1-16,-4 5 0 16,0 7 0-16,-7 7 0 0,1 5 1 0,-8 7 0 15,-4 6 1-15,-6-3-1 16,-4-3 1-16,-4 9-1 15,-3 0 1-15,4-3-2 16,-1 4 1-16,1-8-7 0,3-5 1 16,0-3-8-16,3-1 0 31,15 1-2-31,-4-4 0 0</inkml:trace>
  <inkml:trace contextRef="#ctx0" brushRef="#br0" timeOffset="33829.6849">17801 9034 40 0,'-3'-22'20'0,"10"-31"-25"15,-4 37 39-15,4-15-32 16,4-4 0-16,-1-9 2 0,15-12 0 16,3-7-5-16,8 3 1 0,2 1 2 15,-2 6 1-15,3 9-1 16,-8 3 1-16,-2 13-1 31,-5 6 0-31,-3 6 0 0,1 7 1 16,-5 9-1-16,-3 12 1 15,-7 7 0-15,0 6 0 16,-7 13-2-16,-3 9 1 0,-1 6-1 16,-3 10 1-16,0-10-2 15,-3 0 1-15,-8 1-2 16,0-4 1-16,1-3-6 16,-8 6 1-16,0-9-7 15,1 0 0-15,6-6-5 16,4-4 0-16</inkml:trace>
  <inkml:trace contextRef="#ctx0" brushRef="#br0" timeOffset="34014.8379">17960 8993 35 0,'0'-19'17'0,"14"-3"-8"0,-7 16 26 16,0-3-30-16,4-4 0 16,-1 4 1-1,4-1 1-15,4-2-10 16,0-4 1-16,6-6 5 15,-2-3 0-15,-1-3-8 16,0 0 0-16,0-1-7 16,4 1 1-16,-1 6-4 0,5-3 0 15</inkml:trace>
  <inkml:trace contextRef="#ctx0" brushRef="#br0" timeOffset="34233.1907">18546 8357 30 0,'-15'18'15'0,"5"23"-8"0,6-28 25 0,-6 9-30 16,-4 6 0-16,-4 13 1 15,0-1 0-15,1 7-4 0,-4 7 0 32,3-7 3-32,4-3 0 15,-4 0-2-15,4-4 0 16,0-5-6-16,7-7 1 15,0-9-6-15,7-3 1 0,0-13-2 16,3-13 0-16</inkml:trace>
  <inkml:trace contextRef="#ctx0" brushRef="#br0" timeOffset="34467.2578">18397 8617 26 0,'22'-72'13'0,"37"31"-8"0,-41 31 24 16,3 1-26-16,-3 3 1 15,3 3 2-15,0 3 0 16,0 0-6-16,-3 3 0 0,0 6 6 15,-4-3 0-15,-11 16-1 16,-3 4 0-16,-10 2-1 31,-4 3 0-31,-4-3-2 16,-7 7 1-16,-3-7-2 16,3 3 0-16,1-9-3 15,3 3 1-15,3-9-8 0,7-3 1 16,4-4-8-16,7-3 0 15</inkml:trace>
  <inkml:trace contextRef="#ctx0" brushRef="#br0" timeOffset="34668.8643">18761 8595 37 0,'0'-3'18'0,"24"-19"-5"16,-17 12 25-16,4 4-37 15,0-3 1-15,3-1-1 16,0 4 1-16,4-3-3 16,-1 2 1-16,1 1-3 15,-1-3 1-15,15-1-9 16,-7 1 1-16,3 3-4 16,-3-1 0-16</inkml:trace>
  <inkml:trace contextRef="#ctx0" brushRef="#br0" timeOffset="34851.3803">18969 8473 36 0,'-7'21'18'0,"-4"17"-19"0,8-22 31 16,-1 9-29-16,-3 6 0 16,-3 13 0-16,-1-3 1 15,0 0-3-15,-3-4 1 16,0 1-4-16,0 0 0 0,0-1-7 15,0 1 1-15</inkml:trace>
  <inkml:trace contextRef="#ctx0" brushRef="#br0" timeOffset="35018.1784">18665 9106 49 0,'0'-3'24'0,"29"-22"-19"0,-22 18 43 15,0 1-44-15,7 3 0 16,4-3 2-16,3 0 0 15,7-1-8 1,4-2 0-16,-1-4-2 16,8-2 0-16,11-1-14 15,-1 3 1-15</inkml:trace>
  <inkml:trace contextRef="#ctx0" brushRef="#br0" timeOffset="35724.2664">19477 8708 27 0,'-18'19'13'0,"-10"21"-4"0,21-30 14 16,-4 9-21 0,1-1 1-16,3 1 1 0,3 0 0 47,8 6-5-47,3-6 0 15,3-7 1-15,4-2 0 16,8-4-6-16,-5-6 1 0,15-3-6 15,0-3 0-15</inkml:trace>
  <inkml:trace contextRef="#ctx0" brushRef="#br0" timeOffset="36072.2907">19812 8745 22 0,'-11'-25'11'0,"-13"35"-4"0,17-7 14 0,-4 3-17 16,-7 3 1-16,-3 10 2 15,0 3 1-15,0-3-9 31,-4 0 1-31,8 0 6 16,3-4 1-16,6 4-4 16,5-3 1-16,3-4-1 15,7-5 0-15,0-4-3 0,7-3 1 16,0-6-1-16,7-4 1 16,-3-2-1-16,0 2 1 15,-1-2-1-15,1 2 0 0,-7 1 0 16,-4 3 0-16,-4 9-1 15,-3 0 1-15,0 3 0 16,0 0 0-16,-3 1 0 16,-1-1 0-16,4 0 0 15,0 0 0-15,0-2-4 16,4-1 1 0,-4-3-6-16,7 0 1 15,3-3-6-15,4-7 0 16</inkml:trace>
  <inkml:trace contextRef="#ctx0" brushRef="#br0" timeOffset="36257.9946">19928 8429 22 0,'0'-16'11'0,"0"22"0"16,0 1 13-16,0 5-22 16,-3 4 0-16,-1 9 2 0,1 9 0 15,-4 13-5-15,0 4 0 16,0 5 3-16,0-6 0 15,0-3-2-15,0 0 1 16,3-6-7-16,4-10 0 0,0-6-4 16,7-9 0-16</inkml:trace>
  <inkml:trace contextRef="#ctx0" brushRef="#br0" timeOffset="36458.8874">20218 8325 39 0,'7'22'19'0,"-18"35"-17"0,8-39 34 31,-4 14-33-31,0 15 0 16,-11 6 1-16,-3 13 1 0,3-6-7 16,4-7 1-16,0-3-5 15,3-3 0-15,4 0-8 16,-7-3 1-16</inkml:trace>
  <inkml:trace contextRef="#ctx0" brushRef="#br0" timeOffset="57127.4444">24377 9188 39 0,'0'0'19'0,"46"-10"-12"0,-29 7 20 16,19-3-23-16,3-1 0 0,3 1 1 15,4 0 0-15,-4-4-7 16,0-2 0-16,-3-1 5 16,0 1 0-16,-7 2-2 15,-4 1 1-15,-3 3-5 16,-4-1 0-1,-4 1-6-15,-2 0 1 0,-5 0-5 16,-3-4 0-16,-3 1-2 16,-4-4 0-16</inkml:trace>
  <inkml:trace contextRef="#ctx0" brushRef="#br0" timeOffset="57310.7507">24818 8940 19 0,'-18'22'9'0,"1"15"-5"0,13-27 16 0,-3 12-16 15,-7 6 1-15,-4 6 1 16,-3 7 1-16,-7 6-10 16,-7 10 1-16,-1-10 6 15,1-3 0-15,3 0-3 16,4-4 0-16,7-2-6 16,3-7 1-16,4-6-6 15,7-9 1-15</inkml:trace>
  <inkml:trace contextRef="#ctx0" brushRef="#br0" timeOffset="57458.9059">24553 9445 8 0,'-7'-7'4'0,"28"7"9"0,-21 0-4 15,4 4-7-15,3 2 1 16,0 3 0-16,-3 4 1 16,-1 2-5-16,1 4 0 0,-4 0 3 15,3 12 0-15,1 1-7 16,3-4 0-16</inkml:trace>
  <inkml:trace contextRef="#ctx0" brushRef="#br0" timeOffset="57859.026">24737 9429 17 0,'-14'3'8'0,"14"-19"-2"16,7 16 9-16,0-3-15 15,0 0 1-15,3 0 1 16,1 0 0-16,0 3-2 16,-4 3 1-16,0 0 1 0,-4 0 1 15,1 4 0-15,-4 2 0 16,0 0-1-16,-4 1 0 16,1 2-1-16,-1-2 1 15,1 2-2-15,-1 1 0 0,4-1 0 16,0 1 1-16,0 3 0 31,4-4 1-31,3-2 0 16,0-1 0-16,3 0 2 15,1-2 0-15,-4 2 0 16,0 7 1-16,-3-1-2 0,-4 4 1 16,-4 6-1-16,0 4 1 15,-3-1-2-15,0-3 1 16,0-3-6-16,4 3 1 0,-1-3-7 15,1-3 0-15,-1-13-5 16,8 0 0-16</inkml:trace>
  <inkml:trace contextRef="#ctx0" brushRef="#br0" timeOffset="58030.878">24733 9724 28 0,'-14'9'14'0,"18"-21"-4"15,-4 12 18-15,7 0-26 16,0-7 0-16,3 1 0 15,1-3 1-15,3-10-4 16,4 3 0-16,3-3 1 16,4-6 1-16,-1 0-7 15,1 0 0-15,3 3-5 16,15 0 0-16</inkml:trace>
  <inkml:trace contextRef="#ctx0" brushRef="#br0" timeOffset="58209.2215">25224 9263 30 0,'-4'9'15'0,"18"-18"-9"0,-7 6 23 16,7-4-29-16,0 1 1 15,1-6 0-15,-1-7 1 16,3 3-3-16,4-3 1 0,1-3-3 16,-1 0 0-16,-4 4-6 15,1 8 0-15,0 1-2 16,-8 6 1-16</inkml:trace>
  <inkml:trace contextRef="#ctx0" brushRef="#br0" timeOffset="58385.5348">25354 9275 20 0,'-21'54'10'0,"3"11"-9"0,11-55 18 0,-3 2-19 16,-1 4 0-16,4 0 0 15,4-4 1-15,-1-2-3 16,4-1 1-16,7-6-5 16,0-3 1-16,0-6-2 15,4-3 1-15</inkml:trace>
  <inkml:trace contextRef="#ctx0" brushRef="#br0" timeOffset="58581.4292">25396 9235 16 0,'8'-44'8'0,"2"12"-1"16,-10 32 14-16,0 3-16 15,4 7 0-15,-4 9 3 16,-4 12 0-16,1 16-10 16,-4 0 0-16,-4 6 6 15,-3 7 1-15,3 6-3 0,1 9 0 16,-4-3-1-16,3-3 0 16,-3-9-4-16,3-13 1 15,1-3-7-15,6-13 0 16,4-9-2-16,4-9 0 15</inkml:trace>
  <inkml:trace contextRef="#ctx0" brushRef="#br0" timeOffset="58897.4431">25241 9536 21 0,'-10'-19'10'0,"17"16"-6"16,-4-1 15-16,1 1-19 15,6-3 1-15,1 0 0 16,3-4 1-1,0 1-3-15,0 0 1 16,0 2 1-16,-3 1 0 16,-4 3-1-16,0 0 1 0,-7 3-1 15,-3 3 1-15,-5 6 0 16,1 4 1-16,-10 3 1 16,-1 2 0-16,-3 1 0 15,3 0 1-15,4-3-1 16,4-4 0-16,3-2-1 0,3-4 0 15,4 3-1-15,11-6 1 16,3-3-6-16,3-3 1 16,1-3-5-16,0-3 0 15,3-4-4-15,0 1 1 16</inkml:trace>
  <inkml:trace contextRef="#ctx0" brushRef="#br0" timeOffset="59162.0947">25467 9426 24 0,'0'0'12'0,"4"-13"-11"15,-1 13 20-15,4 0-20 16,4 0 0-16,3 0-1 0,0 3 1 16,0 1 0-16,0-1 0 31,0 0 2-31,0 0 1 16,0 0 0-16,-6 7 1 0,-8-1-1 15,-8 3 1-15,-2 4-2 16,-4 0 1-16,-4 3-2 15,1-1 0-15,-5 1-2 16,1-3 0-16,0 0-5 16,-4-4 1-16,8-2-6 0,3-7 0 15,-1-6-3-15,8-7 0 16</inkml:trace>
  <inkml:trace contextRef="#ctx0" brushRef="#br0" timeOffset="59310.2457">25435 9498 27 0,'25'6'13'0,"-7"22"-6"0,-11-18 23 0,0-1-28 15,0 4 0-15,0 6 1 32,0-1 0-32,0 4-4 15,4-6 0-15,-1-3-1 0,8-4 1 16,3 0-9-16,4-9 0 16,10 0-1-16,-7-3 1 15</inkml:trace>
  <inkml:trace contextRef="#ctx0" brushRef="#br0" timeOffset="62271.6474">25982 8764 11 0,'-7'22'5'0,"0"25"1"0,3-37 8 0,1 8-13 15,-8 4 1-15,4 3 0 16,-3 4 1-16,3-1-4 16,-4 0 1-1,4 3 2-15,0-5 0 16,0-8 0-16,0-5 0 15,3-4-1-15,1-6 1 16,3-3 0-16,0-6 1 16,3-3-1-16,4-1 1 15,4 1-1-15,3 0 0 0,0-1 0 16,4 1 0 0,10-1-1-16,-3 1 0 15,3-1 0-15,-3 1 0 0,6 3-1 16,-2 0 1-16,-1-1-2 15,-7 4 1-15,-3 0-4 16,-4 3 0-16,0 3-5 0,-7 0 1 16,-7 0-2-16,-11 1 1 15</inkml:trace>
  <inkml:trace contextRef="#ctx0" brushRef="#br0" timeOffset="62937.4565">26007 9162 11 0,'-7'41'5'0,"-4"22"3"15,8-47 6-15,-1 9-12 16,1 0 0-16,-4 0 2 16,-1 3 1-16,1 3-6 15,-7-2 0-15,4-1 4 16,-1-3 1-16,4-6-2 31,0 0 1-31,0-7-2 0,3-6 1 16,1-9-1-16,3-9 1 15,3-10-1-15,8 0 0 16,0-6-1-16,6-10 0 16,4 3 0-16,1 4 0 0,-1 6-1 15,0 6 0-15,4 7 1 0,-1 5 0 16,5 11 0-16,-8 2 0 16,0 6 0-16,-4 4 1 31,-2 3 0-31,-5 0 1 15,-13 3-1-15,-4 0 1 0,0 3-2 16,-4 0 1-16,-3 0 0 16,-4-3 0-16,4 0-3 15,-4-10 0-15,1 1-1 16,3-4 0-16,0-6-2 16,3-6 1-16,0-6-1 0,8-4 0 15,-1-2 2-15,8-4 1 16,3 3 0-16,4 4 1 15,-1-1 1-15,1 4 0 0,-1 2 1 16,1 1 0-16,-4 3 1 16,-4 3 0-16,-3 3 1 15,-3 3 0-15,-1 4 0 16,-6-1 1-16,-4 4-1 16,0 2 1-16,-4 4-2 15,0 6 1-15,4 0-1 0,0 4 1 16,4-4-2-16,2 3 1 15,1-6-1-15,0-3 0 16,4-4 0-16,3-2 0 31,3-10 0-31,8-3 0 16,0-9-1-16,3-7 0 16,7-6-5-16,3-3 1 0,5-6-6 15,10-4 0-15</inkml:trace>
  <inkml:trace contextRef="#ctx0" brushRef="#br0" timeOffset="63337.1996">26624 8896 23 0,'-17'9'11'0,"-5"7"-3"0,15-3 12 31,-21 15-16-31,3 3 0 0,4 0 0 31,4 1 0-31,-1-4-6 0,7-3 0 0,1-6 4 31,6-3 0-31,4-1-2 16,4-2 0-16,10-7 0 0,0 4 0 16,0-4-1-16,0 0 1 0,4 0 0 15,-4 1 0-15,0 2 1 16,0 7 0-16,-3-7 0 15,-4 4 1-15,-4 2 1 16,-3 4 0-16,-3 3 1 16,-8 0 0-16,-3 0-1 15,-7-3 0-15,0 3-1 16,-4 0 0-16,-7 3-3 0,-6 0 0 16,-1-3-7-16,0-7 1 15,4-2-6-15,13-10 0 31</inkml:trace>
  <inkml:trace contextRef="#ctx0" brushRef="#br0" timeOffset="63488.9183">26377 9426 26 0,'11'12'13'0,"3"-5"-4"16,-11-4 15-16,1 3-23 16,3 3 0-16,0 4 1 15,4 3 0-15,-1-1-2 16,4-2 0-16,0 6 1 0,4 0 0 15,3 2-6-15,0 1 0 16,4-3-5-16,-4-6 1 0</inkml:trace>
  <inkml:trace contextRef="#ctx0" brushRef="#br0" timeOffset="63737.4025">26871 9263 40 0,'-18'-3'20'0,"40"-10"-20"15,-12 13 36-15,8-6-36 16,-1 0 1-16,5-7-1 0,9 0 1 16,1 1-1-16,3-7 1 31,1 0-1-31,-1-3 0 15,4 4-6-15,-4-1 1 0,-3 3-7 0,-4 3 0 16</inkml:trace>
  <inkml:trace contextRef="#ctx0" brushRef="#br0" timeOffset="63937.0295">27026 9166 26 0,'-24'47'13'0,"2"9"-5"0,15-40 15 0,-7 9-22 15,-10 0 1-15,-1 3-1 16,-3 3 1-16,-8 4-3 16,1-1 1-16,3 1 0 31,4-1 0-31,3-2-8 16,8-13 1-16,6-4-2 0,4-5 0 15</inkml:trace>
  <inkml:trace contextRef="#ctx0" brushRef="#br0" timeOffset="64387.281">26952 9457 20 0,'14'-3'10'0,"4"-3"-7"15,-11 3 14-15,0 3-16 16,0-3 0-16,4 3 0 16,-4 0 0-1,0 0-1-15,-7 0 0 0,3 0 1 0,-3 0 1 16,-3 3-2-16,-1 0 1 15,-3 0-1-15,-3 3 1 32,-1 4-1-32,-7 2 0 0,1 1 0 15,-4-1 1-15,7 1 0 16,-4-4 0-16,11 4 0 16,-4-4 0-16,8-3 0 15,3-2 1-15,3-1-2 16,4 0 0-16,4-3-1 15,-4 0 1-15,4 0-1 16,-4 3 1-16,0 0 0 0,-4 3 1 16,-3 4 1-16,0-1 1 0,-7 7 0 15,0 0 1-15,0-1 0 16,0 1 0-16,3-4-1 16,1 1 0-16,3-7-1 31,0 1 0-31,0-7-2 15,7-7 1-15,4-5-4 0,-1-4 1 16,1-3-6-16,3-9 0 16,0-7-5-16,4-12 1 15</inkml:trace>
  <inkml:trace contextRef="#ctx0" brushRef="#br0" timeOffset="64704.1023">27210 8981 24 0,'-4'12'12'0,"1"16"-6"15,-1-18 18-15,1 15-22 16,-4 12 0-16,0 14 2 0,-1-11 1 16,-2 26-6-16,-1-6 0 15,4-1 3-15,4-8 1 0,3-1-1 32,3-6 0-32,4 0-3 15,0-10 1-15,4-6-6 16,0-9 0-16,3-10-2 15,-4-9 0-15,-3-6 1 16,-3-3 1-16,-4 3 2 16,-4-1 0-16,1 1 6 15,-8 0 1-15,1 3 1 0,-8-1 1 16,0-2-1-16,1 0 0 16,3-7-5-16,-1-5 0 15,5-4-6-15,3-16 0 0</inkml:trace>
  <inkml:trace contextRef="#ctx0" brushRef="#br0" timeOffset="64846.3442">27238 8959 31 0,'4'9'15'0,"-1"4"-8"16,1-10 26-16,3 3-32 16,-4 0 1-16,8 0-1 15,-1 1 1-15,8-4-7 16,0 0 1-16,3 0-7 15,7-3 1-15</inkml:trace>
  <inkml:trace contextRef="#ctx0" brushRef="#br0" timeOffset="65353.681">27665 9307 39 0,'-18'-3'19'0,"-6"43"-16"16,13-24 29-16,-3 3-30 15,0 6 1-15,-4 0 1 16,-3 0 1 0,-4-3-6-16,4 0 1 15,3-10 3-15,4-2 1 16,-3-7-3-16,10-9 1 16,3-7-1-16,11-2 0 15,11-11-1-15,-4-11 1 16,4-4-2-16,6 0 1 0,1 4-1 15,3 5 1-15,4 7-1 16,0 13 1-16,-4 2-1 0,0 10 1 16,0 13 0-16,-7-1 0 15,4 10 1-15,-7 10 0 16,-11-7 0 0,-4 0 1-16,-3 3-1 15,-3 0 1-15,-1-3-3 16,1 0 0-16,-1-3-6 15,1-6 0-15,3-3-8 16,3-7 0-16</inkml:trace>
  <inkml:trace contextRef="#ctx0" brushRef="#br0" timeOffset="65557.0289">28123 9006 41 0,'0'-10'20'0,"22"-18"-18"0,-12 19 28 16,1-4-30-16,3 1 1 16,7-1 0-16,4 0 0 0,-1-2-2 15,8 2 1-15,3-2-4 0,4 5 0 32,-3 4-8-32,-5 0 1 15</inkml:trace>
  <inkml:trace contextRef="#ctx0" brushRef="#br0" timeOffset="66102.3079">28233 9122 21 0,'-46'72'10'0,"14"-13"2"16,25-43 7-16,-3 0-15 16,-1-1 0-16,0-2 4 0,4-1 0 15,0-5-9-15,0-1 1 16,4-6 7-16,3-9 0 15,7-7-2-15,7-9 0 16,7-3-2-16,0-16 1 0,11 12-2 16,-4 4 0-16,15 3-1 31,-5 6 0-31,-2 4 0 16,-1 2 0-16,-3 4-1 15,-4 5 1-15,-7 8 0 16,0 2 0-16,-7 3-1 0,-3 4 1 15,-11 3-1-15,-4-1 1 16,-3 4-3-16,0-3 1 16,-7 3-3-16,-14-4 0 15,7-2-2-15,0-1 0 0,-1 1-1 16,1-4 0-16,4-3 1 16,-1 1 1-16,4-1 2 15,0-3 0-15,0 0 2 16,3 4 0-16,0-1 2 15,4 0 0-15,0 0 1 16,0-2 0-16,4 2 0 0,-8-3 1 16,11 3-1-16,-3-6 0 15,-1-3-1-15,1 0 1 32,3-3-4-32,3-4 1 0,4-5-4 15,0-4 1-15,4-3-4 16,-1-10 1-16,5-2-4 15,-8-1 0-15</inkml:trace>
  <inkml:trace contextRef="#ctx0" brushRef="#br0" timeOffset="66338.6577">28381 8673 21 0,'11'-37'10'0,"-22"18"-2"0,15 22 15 16,-8 6-19-16,0 13 1 0,-3 10 2 15,0 8 1-15,0 4-10 16,-3 10 1-16,-4 11 6 15,-4 20 1-15,0 6-3 16,-3-6 1-16,-4-4-2 16,4 1 0-16,7-10-1 15,0-9 1-15,3-7-4 16,4-6 0-16,0-15-5 16,4-7 1-16,3-9-7 15,0-10 1 1,10-15-2-16,1-10 1 15</inkml:trace>
  <inkml:trace contextRef="#ctx0" brushRef="#br0" timeOffset="66557.7282">28250 9388 29 0,'-24'10'14'0,"-12"12"-8"16,26-19 28-16,-1 0-31 15,-3 3 1-15,4 0 3 16,-1 4 1-16,4-1-9 15,0-3 0-15,7 4 5 16,3-4 1-16,5-3-3 16,6-3 1-16,7-3-4 0,0-3 1 15,4 0-6 1,3-4 1-16,14 1-9 16,1-10 0-16,9-9-1 15,1-7 1-15</inkml:trace>
  <inkml:trace contextRef="#ctx0" brushRef="#br0" timeOffset="66758.1537">28649 8990 40 0,'4'0'20'0,"20"-3"-25"0,-13 3 41 15,-1 0-35-15,5 0 0 16,2 0-1-16,4 3 1 0,1-3-3 15,-1 0 1-15,0 0-4 0,4 0 1 16,3 0-8-16,4-3 1 16</inkml:trace>
  <inkml:trace contextRef="#ctx0" brushRef="#br0" timeOffset="67126.0458">28720 9285 36 0,'-29'40'18'0,"1"-2"-16"0,21-28 28 0,0-1-28 15,0 0 0-15,0 1 1 16,0-4 1-16,0 0-5 16,3-3 1-16,4-3 3 15,0 0 1-15,7-12-2 0,4-4 1 16,3-6-1-16,7-6 0 15,7 3-1-15,-3 0 0 0,10 0-1 16,1 6 1-16,3 10-1 16,3-1 1-16,-3 10-1 15,-11 0 1-15,11 13 0 16,-11-4 0 0,-7 7 0-16,-3 3 0 15,-4 3 0-15,-14 3 0 16,0-3-2-16,-11-4 1 15,1 1-4-15,-8 0 1 0,-7 0-7 16,4-3 1-16,-4-4-7 16,8-3 1-16</inkml:trace>
  <inkml:trace contextRef="#ctx0" brushRef="#br0" timeOffset="67341.7184">28893 9253 26 0,'-29'3'13'0,"12"13"-7"0,10-13 16 16,-4 0-21-16,-3 7 1 15,-4 6-1-15,1-1 1 16,-1 1-3-16,4 3 0 16,0-7 0-1,3-2 0-15,1-1-5 16,10 0 0-16,0-2-3 0,0-4 0 15</inkml:trace>
  <inkml:trace contextRef="#ctx0" brushRef="#br0" timeOffset="67657.5872">28794 9382 22 0,'17'-9'11'0,"5"5"-6"0,-8-2 17 16,-7 3-19-16,3 0 1 0,1 3 0 16,-4 0 0-16,11-3-6 15,-4 3 1-15,0 0 3 16,-4 3 0-16,-6 0-5 15,-8 3 0-15,-6 1-4 16,-1 5 1-16,-6 1-3 16,-5-1 1-1,-2 1 0-15,-8 2 0 16,-3 4 7-16,3 0 1 16,0 0 6-16,11 0 0 15,3-1 5-15,4-5 0 0,7 0 2 16,7-4 1-16,0 0-4 15,14-2 1-15,0-1-5 16,4-3 1-16,3 0-3 16,4-3 1-16,3-6-10 0,-3 0 0 15,7-4-11-15,6 1 0 16</inkml:trace>
  <inkml:trace contextRef="#ctx0" brushRef="#br0" timeOffset="79632.3173">9306 5045 29 0,'-21'0'14'0,"21"-3"-2"16,7 3 14-16,-3 0-21 16,10 0 1-16,0-3 3 15,0-7 1-15,7-5-12 16,4-10 0-16,7-10 8 15,-1-6 0 1,1-6-3-16,0-3 0 16,7 3-4-16,-4 6 1 15,0 7-6-15,-3 9 0 0,-7 6-5 0,-4 10 1 16,-11 5-4-16,-6 14 1 31,-4 9 1-31,-14 9 1 16,-4 19 7-16,1 9 0 0,-5-5 7 15,1-1 1-15,4-3 4 16,-1-3 0-16,7-13 1 16,1-6 0-16,3-3-1 15,3-3 0-15,1-7-3 16,3-8 0-16,0-4-2 16,3-10 1-16,1-2-2 15,-4-4 0-15,0-3-1 0,0 7 0 16,0 2-4-16,0 1 1 15,-4 2-5-15,4-2 1 16,0 3-6-16,4 0 1 0,3-4-3 16,0 1 0-16</inkml:trace>
  <inkml:trace contextRef="#ctx0" brushRef="#br0" timeOffset="79900.163">9641 4860 26 0,'4'3'13'0,"10"32"-7"0,-14-23 22 16,4 4-25-16,-1 6 0 15,1 12 3-15,-1 4 1 16,1 15-7-16,-4 7 1 31,0-1 5-31,-4-2 0 16,4-1-1-16,-7-2 1 16,0-20-2-16,0-2 0 15,0-7-2-15,-4-10 1 0,1-2-2 16,-1-7 1-16,1-6-3 15,-1-9 1-15,0-4-4 16,4-6 0-16,4-6-4 0,6-3 0 16,4-3-8-16,8-4 1 15,16 7-1-15,1-3 0 0</inkml:trace>
  <inkml:trace contextRef="#ctx0" brushRef="#br0" timeOffset="82447.0677">10044 4810 31 0,'0'-3'15'0,"3"15"-9"0,1-18 21 16,3 19-22-1,0 5 0-15,0 4 2 16,-4 0 0-16,1-3-10 15,-1 6 1-15,1 0 4 0,-1 0 1 16,1 0-8-16,-1 4 0 16,1-1-6-16,-4-12 1 15,-4 6-2 1,1 0 0-16,-4-4 2 16,0-2 1-16,-4 0 8 15,1 2 0-15,-1-5 7 16,1 0 0-16,-1-1 3 0,4-2 0 15,3-1 0-15,1-6 0 16,3-3-4-16,0 0 1 16,7-6-3-16,3-7 0 15,1-6-2-15,3 7 1 16,4-7-7-16,-1-3 1 16,1-3-7-16,0-3 0 15,10-7-1-15,-3-5 0 16</inkml:trace>
  <inkml:trace contextRef="#ctx0" brushRef="#br0" timeOffset="82591.5061">10262 4807 27 0,'-10'12'13'0,"6"20"-9"0,4-26 26 0,0 10-28 15,4-4 0-15,-1 4 0 16,4 0 1-16,4-1-4 16,3 1 0-16,0-4 1 15,4-2 1-15,-1-4-7 16,1-3 0-16,3 0-5 15,7-9 1-15</inkml:trace>
  <inkml:trace contextRef="#ctx0" brushRef="#br0" timeOffset="82792.9182">10552 4719 30 0,'-11'9'15'0,"0"35"-10"0,8-31 24 15,-4 12-26-15,0 6 0 16,-4 1 2-16,-3 5 0 15,-4 7-7-15,-3 0 1 16,-3 6 4-16,-5 10 0 16,5-7-4-16,2-3 1 0,1 0-9 15,4-9 0-15,10-9-3 16,0-7 0-16</inkml:trace>
  <inkml:trace contextRef="#ctx0" brushRef="#br0" timeOffset="82955.6485">10375 5155 41 0,'7'3'20'0,"14"-3"-24"16,-10-3 38-16,0 9-33 15,-1 7 0-15,1-1 0 16,3-6 1-16,0 7-3 16,4 0 0-16,3 2-4 15,0-2 0-15,4-1-7 16,3-12 0-16</inkml:trace>
  <inkml:trace contextRef="#ctx0" brushRef="#br0" timeOffset="83273.8452">11183 4584 39 0,'-11'13'19'0,"-3"43"-14"16,11-34 30-16,-4 9-32 16,-4 10 0-16,-3 9 2 15,-4-6 1-15,1 3-8 16,-1 7 1-16,-3 2 4 15,-7 10 0-15,-4 0-3 0,-3-7 1 16,3-5-9-16,0-14 1 31,15-14-8-31,6-17 1 16</inkml:trace>
  <inkml:trace contextRef="#ctx0" brushRef="#br0" timeOffset="83426.5513">11067 5023 42 0,'14'0'21'0,"0"16"-15"16,-7-10 31-16,0 10-34 16,0-1 0-16,0 11 1 15,0 2 1-15,0 9-7 0,0 4 1 16,4-3-2-16,-1-7 0 16,5-3-12-16,-1-3 1 15</inkml:trace>
  <inkml:trace contextRef="#ctx0" brushRef="#br0" timeOffset="83761.0857">11677 4597 39 0,'-7'9'19'0,"21"16"-15"0,-7-19 23 15,0 4-27-15,4 2 1 16,-1 1 0-16,1-7 1 15,3 0-4-15,0-2 1 16,4-8-5-16,6-5 0 16,5 0-5-16,2-7 0 15</inkml:trace>
  <inkml:trace contextRef="#ctx0" brushRef="#br0" timeOffset="84509.6359">12002 4543 34 0,'-32'35'17'0,"-28"31"-14"0,42-41 27 16,0 12-27-16,-6 17 1 16,-4-4 1-16,-4 6 1 15,-3 4-8-15,3 0 1 0,4-1 4 16,3 4 0-16,4-7-3 16,0-9 0-16,3-9-5 15,4-10 1-15,7-12-5 16,0-10 1-16,3-15-2 15,4-10 0-15,0-9 1 16,0-4 1-16,4-2 4 16,3-1 1-1,3 4 5-15,4 0 1 16,8-7 3-16,-1 7 0 16,3-4 1-16,1 7 0 0,7 0-3 15,7 6 1-15,0 0-2 16,3 9 1-16,-3 4-2 15,-4 9 0-15,-3 9 0 16,-8 7 0-16,-9 6 0 16,-5 0 0-16,-10 3 0 15,-3 3 0-15,-4 0-1 0,-8 1 1 16,5-1-2-16,-1-9 0 16,4 3-3-16,-3-13 0 15,3-3-3-15,-1 1 1 0,1-11-3 16,0-5 0-16,7-4 0 15,4-2 1-15,3-1 1 16,4 0 1-16,-4 4 3 16,0 2 0-16,0 1 3 15,-7 3 0-15,0 6 1 16,-11 3 0 0,1 0 2-16,-8 3 0 15,-3 4 1-15,3-1 0 16,0 4-1-16,1-1 0 15,-1 1-1-15,-3-1 1 0,3 1-2 16,1-1 1-16,3 1-1 16,3-4 1-16,8 1-1 15,3-10 0-15,7 0-1 16,3-3 1-16,1-4 0 16,3 1 0-16,0 0-1 0,7 0 1 15,0-1 0-15,4 4 0 16,-4 0 0-16,4 0 1 15,-8-3-2-15,-2-1 1 16,-5 4-5-16,1-3 1 16,-1-4-12-1,1 1 0-15</inkml:trace>
  <inkml:trace contextRef="#ctx0" brushRef="#br0" timeOffset="85772.9067">12612 4578 11 0,'7'-13'5'0,"3"4"8"0,-6 6 5 0,-4 3-15 15,0 3 0-15,-4 3 3 16,-3 0 1-16,-7 10-8 0,0 6 0 16,-3 3 5-16,-1 0 0 15,0 0-2-15,1 0 1 31,3-3-3-31,3-6 1 0,4 3-1 16,0-7 0-16,7-2 0 0,0-7 0 16,7-3 0-16,3 0 0 15,5-6-1-15,2-1 1 16,1-2 0-16,3-4 0 16,-3 7 0-1,-1 0 1-15,-3 3-1 16,-3 6 1-16,-4 0 0 0,-3 3 1 0,-8 7-1 15,-3 3 1-15,-7 2-5 16,-4 7 1-16,-3-3-4 16,0 4 0-16,-4-1-5 15,8-7 1-15</inkml:trace>
  <inkml:trace contextRef="#ctx0" brushRef="#br0" timeOffset="86387.7873">12485 4967 23 0,'-7'15'11'0,"0"-2"-6"0,3-10 17 16,1 6-19-16,-8 7 0 16,-3 6 1-16,0 6 0 31,-7 7-5-31,7 6 0 16,-1 2 3-16,1 5 1 15,0-5-2-15,4-2 1 16,-1-3-2-16,4-7 1 15,0-6-1-15,3-6 0 0,1-13-1 16,3-6 1-16,3-12-1 16,1-13 0-16,-1-16 0 15,5-9 0-15,2-7 0 0,11 1 0 16,11-4 0-16,7-2 1 0,-4 5-1 16,7 13 0-16,-6 13 0 15,-8 18 1-15,-3 16 0 31,-4 7 1-31,-7 12-1 16,-4 6 1-16,-2 3 0 16,-1 20 0-16,-7-7 0 15,0 3 0-15,-4 0 0 16,-3 0 0-16,0-7-2 16,0-5 0-16,0-10-3 0,3-6 0 15,1-16-2-15,-1-12 1 16,4-4-2-16,0-18 0 0,0-4 2 15,4 1 0-15,3 5 5 16,0 4 0-16,0 6 3 16,-7 7 1-16,-4 3 3 15,1 15 0-15,-4 6 0 0,0-2 1 16,-4 2-2-16,1 1 0 16,3-1-2-16,0 1 1 15,3-1-3-15,0-5 1 16,1-4-4-16,10-9 1 15,0-7-5 1,4-9 0-16,3-3-6 16,0-3 0-16,7-10-1 15,0 4 0-15</inkml:trace>
  <inkml:trace contextRef="#ctx0" brushRef="#br0" timeOffset="86586.9962">12809 4722 29 0,'11'-16'14'0,"17"7"-19"0,-17 6 29 15,3 0-21-15,3 0 0 0,12 6 1 16,-5-3 1-16,1 6-7 16,0-3 1-16,-4 10 3 15,-3 2 1-15,-8 1-3 16,-10 9 1-16,-3 3-4 16,-11 4 0-16,-4-1-5 31,0-6 1-31,4-3-4 15,-3-3 1-15</inkml:trace>
  <inkml:trace contextRef="#ctx0" brushRef="#br0" timeOffset="87070.4542">12950 4841 18 0,'0'-3'9'0,"-7"13"-4"0,7-14 14 0,-3 4-18 16,-4 10 0-16,-7 2 1 15,-4 10 1-15,-3-3-4 16,0 3 1-16,0 3 1 16,-1 3 0-16,1-3-1 15,4 1 1-15,3-1-3 16,3-10 1-16,4-2-3 0,7-4 1 16,0-2-2-16,7-7 1 15,0-4-1-15,4-2 1 0,3 0 1 31,0-4 1-31,3 1 2 16,1 0 1-16,-4-1 2 16,-3 4 0-16,-1 6 1 15,-6 6 1-15,-4 7 0 0,-4-1 1 16,-3 4-1-16,-3 3 0 16,-1 6 0-16,1 0 0 15,-1 0-1-15,4 0 0 16,0 3-2-16,3-6 0 0,4 3-1 15,4-6 1-15,3-9-2 16,0-1 1-16,4-6-1 16,-1-6 1-16,4-9-1 15,0-7 0-15,4-3-4 16,3-3 0-16,4 0-3 16,-8-1 0-16,-2 1-5 15,-5 0 1 1</inkml:trace>
  <inkml:trace contextRef="#ctx0" brushRef="#br0" timeOffset="87206.1574">12965 5048 28 0,'-18'25'14'0,"7"19"-10"0,11-31 25 0,-3 2-28 16,-1 14 1-16,1 8-1 15,-4 7 1-15,-4 13-3 32,1-1 1-32,-5 4-2 15,5-1 1-15,-1 1-9 16,8-10 0-16</inkml:trace>
  <inkml:trace contextRef="#ctx0" brushRef="#br0" timeOffset="87937.9163">13434 4672 34 0,'7'3'17'0,"14"-9"-16"16,-10 3 26-16,3-4-25 16,3 1 0-16,5 3 1 31,-5 3 0-31,1 0-4 15,-4 6 0-15,-4 10 3 0,-6 3 0 16,-8 9-1-16,-10 3 1 16,-7 10 0-16,0 0 1 15,0-7 0-15,3 1 0 0,1-4-1 0,2-3 1 16,8 1-1-16,0-1 0 31,4 0-2-31,-1 7 1 16,4 2-1-16,0 10 0 15,0 0 0-15,0-6 1 16,-3 6-1-16,-1-6 1 0,1 3-1 16,-8-10 1-16,4-2-1 15,4-7 1-15,-1-6-5 16,4-7 1-16,4-3-7 16,3-5 1-16,7-17-6 15,0-12 0-15</inkml:trace>
  <inkml:trace contextRef="#ctx0" brushRef="#br0" timeOffset="88306.1013">13762 4935 29 0,'-4'7'14'0,"1"27"-10"0,-1-31 19 16,-3 7-21-16,-3 2 1 15,-4 4 1-15,-1 3 0 0,1-4-6 16,0 4 1-16,7-6 3 15,-3-4 0-15,6-6-1 16,4-3 0 0,4-9-1-16,6-7 0 15,8-6 0-15,-1-6 1 16,5-6-1-16,2-4 0 16,1 0 0-16,3 7 0 0,0 0 0 15,1 5 1-15,-1 11 0 16,0 2 0-16,0 7 0 15,-3 0 1-15,3 6-1 16,-10 3 1-16,0 3 0 16,-8 4 0-1,-13 8-4-15,-4 4 0 16,-4-3-5 0,0 3 0-16,-3 0-5 15,0-6 0-15</inkml:trace>
  <inkml:trace contextRef="#ctx0" brushRef="#br0" timeOffset="89155.45">13847 4951 28 0,'-8'16'14'0,"-2"-1"-8"16,6-11 20-16,1 2-25 16,-4 0 1-16,0 3 0 15,3 1 0-15,1-1-3 16,-1 1 1-16,4-1 1 0,0-6 1 15,4 0-2-15,-1-3 1 16,4-3-1-16,7-3 0 16,0-3 0-16,-3 2 0 0,10-2 0 15,-3-1 0-15,-4 7-1 16,-3 0 1-16,-1 0 0 16,-10 3 0-16,0 6 1 0,-7 1 0 15,0 2 0-15,0 0 0 31,0 1 0-31,0-1 0 16,0 1 0-16,3-4 0 16,1 0-1-16,-1 0 0 0,4-2 0 15,0-1 1-15,0 0-1 16,0-3 0-16,0 0-1 16,4 0 1-16,3-3-2 15,-4 0 0-15,1 3-1 0,-4 0 0 16,0 0 0-16,-4 6 0 15,-3 3-1-15,-3 1 1 16,-1 5 2-16,1 1 1 16,-5 6 2-16,5 3 1 15,-1 0 0 1,4-3 1-16,0-3 1 0,4-3 1 0,-1-1-1 31,4-5 0-31,4 2-2 16,-1-9 0-16,4-3-1 15,0 0 1-15,0-9-2 0,4-7 0 16,-1 4 0-16,1-7 0 16,0 3-3-16,-1 1 0 15,1 2-2-15,-4 0 1 16,-4 4-1-16,-3 3 1 16,0 9-1-16,-3 3 1 0,-1 0 1 15,-3 7 1-15,0 0 0 16,0 2 1-16,0 4-1 15,0-3 1-15,0 3 0 16,0-4 0-16,0 4 0 16,0-3 0-16,3 6 0 15,1-7 0-15,-1-2 0 0,1 3 0 16,3-4-1-16,-4 4 1 16,4-10 0-16,-3 13 0 0,-1 0-1 31,1 0 1-31,-1 6 0 15,1-7 0-15,-4 11 0 16,3-1 0-16,0-6 0 16,4 0 0-16,0-10-5 15,4 1 1-15,3-7-6 16,11-9 0-16</inkml:trace>
  <inkml:trace contextRef="#ctx0" brushRef="#br0" timeOffset="89707.1773">14446 5089 29 0,'-3'22'14'0,"-15"25"-7"0,8-25 20 15,-1 6-24-15,0 4 1 16,-3-1 3-16,-3 3 1 0,-5-2-9 16,1-4 0-16,0-15 6 15,3-7 0-15,1-6-3 32,3-13 1-32,7-18-2 15,7-10 0-15,3-3-1 16,11-6 1-16,4 3-2 15,3 3 1-15,0 0 0 0,4 7 0 16,3 8 0-16,4 11 0 16,3 8 1-16,-7 10 1 15,-3 13 0-15,-4 12 0 16,-7 9 0-16,-3 23 1 0,-7 5-1 16,-8 14 0-16,0-4-11 15,1 0 0-15,-1-16-7 16,-3 7 0-16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2:00:02.14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12566 7212 20 0,'-32'9'10'0,"36"-18"0"0,6 6 11 15,8-13-16-15,10-3 1 16,4-6 3-16,3-6 0 16,8-4-11-16,6 1 1 15,11-1 7-15,7-2 0 16,7 2-2-16,-10 4 0 0,-1 3-2 16,-3-1 0-16,-4 1-1 15,-3 3 0-15,-7 6 0 16,-3 1 0-16,-1 2 0 15,0 3 0-15,-10 4-5 0,-4-1 0 16,-7 4-4-16,-10 0 0 16,-4 0-4-16,-11-4 0 15,-3 4-3-15,-3-3 0 16</inkml:trace>
  <inkml:trace contextRef="#ctx0" brushRef="#br0" timeOffset="240.6866">13441 6591 18 0,'3'6'9'0,"11"1"-6"0,-6-7 15 15,6 3-15-15,3 3 1 16,4 3 4-16,-3-2 0 0,0-1-8 16,-1 3 0-1,1 4 7-15,-7-1 0 0,-4 4-1 16,-7 0 0-16,-7-1-2 16,-11 4 0-16,0-3-1 15,-3 0 0-15,0-1-2 16,0-2 1-16,3-1-1 15,1 1 0-15,2-4-5 16,8-2 1-16,4-4-6 16,6-6 0-16,11 0-6 0,15-4 1 31</inkml:trace>
  <inkml:trace contextRef="#ctx0" brushRef="#br0" timeOffset="505.6112">14326 6375 31 0,'-3'-16'15'0,"-4"25"-7"15,0-9 23-15,-7 7-29 16,-8 12 1-16,-13-1 2 15,-7 7 0-15,-4 7-7 16,-3 9 1-16,-1-10 4 16,-3 7 0-16,7-1-2 0,1-2 1 15,6-7-8 1,7-3 0-16,14-6-7 16,11-4 0-16</inkml:trace>
  <inkml:trace contextRef="#ctx0" brushRef="#br0" timeOffset="706.2515">14016 6619 37 0,'-4'35'18'0,"-13"-10"-11"15,10-9 25-15,-4 9-31 16,-7 6 0-16,1 7 2 16,-1 2 0-16,1 7-4 15,6-3 1-15,7-6 0 16,1-7 0-16,6-6-7 0,4-9 1 15,4 3-7-15,3-16 0 16</inkml:trace>
  <inkml:trace contextRef="#ctx0" brushRef="#br0" timeOffset="875.099">14157 6682 24 0,'7'-19'12'0,"11"16"2"16,-8 3 14-16,1-3-27 15,6 3 0-15,5-6 1 16,-1 3 1-16,0-4-4 16,7 1 1-16,0-3-4 15,1 2 0-15,-1 1-6 0,4 6 0 16</inkml:trace>
  <inkml:trace contextRef="#ctx0" brushRef="#br0" timeOffset="1216.4718">14531 6519 24 0,'-18'6'12'0,"-24"22"-8"16,31-18 13-16,-6-1-17 16,-8 10 1-16,0 0 0 15,-3 0 0-15,-4 3-4 16,4 0 1-16,3 3-2 16,8 0 1-16,-4-3-1 15,7 6 0-15,3-3-1 16,4 0 1-16,3 6 4 0,1-5 1 15,3-4 3 1,3-1 0-16,4-2 2 16,4-6 0-16,0-7 1 15,-1 0 0-15,4-3-1 16,-3-6 0-16,-1-3-2 16,-2-6 1-16,-5-4-3 15,1 3 1-15,-1-2-1 0,-3-1 1 16,-3 0-3-16,-1 4 0 15,8-7-6-15,3-3 1 16,7-3-7-16,7 3 0 16</inkml:trace>
  <inkml:trace contextRef="#ctx0" brushRef="#br0" timeOffset="1571.4727">14908 6450 34 0,'-3'0'17'0,"-25"31"-14"15,14-18 26-15,-15 6-28 16,-9 6 1-16,-8 3 2 16,3-9 0-16,5 0-5 15,2-1 0-15,8-2 3 16,7-3 0-16,10-1-1 16,8-2 0-16,6-1-1 15,15-3 0-15,7 1 0 16,3-1 0-16,4 0 0 0,-1 0 0 15,-2 1 0-15,-1 2 0 16,-7 0 1-16,-3 1 0 16,-8 2 0-16,-6 1 1 15,-11 6 0-15,-7 0 0 16,-8 6 0-16,-6 3 1 16,-7 0-1-1,0 3 0-15,-1-2-2 16,1-7 0-16,3-4-7 15,4-5 1-15,3-10-8 16,8-3 0-16</inkml:trace>
  <inkml:trace contextRef="#ctx0" brushRef="#br0" timeOffset="1739.8884">14573 6779 33 0,'11'6'16'0,"24"13"-4"0,-24-16 19 15,3 10-28-15,0 3 1 0,4 9 1 16,-1 0 0-16,8 0-7 15,7 3 0-15,-1 3 3 16,1 1 0-16,7-4-8 16,3 0 1-16,8 4-8 0,10-10 0 31</inkml:trace>
  <inkml:trace contextRef="#ctx0" brushRef="#br0" timeOffset="2288.6714">15226 6597 36 0,'-28'3'18'0,"31"32"-19"0,1-29 26 16,3 1-25-16,7-4 1 0,4 3 0 15,3 0 1-15,0 4-3 16,4-1 1-16,-4 0-4 16,-4 1 1-16,-3-1-3 15,-3 1 0-15,-11-1-2 16,-7-3 1-16,-11 1 0 31,-6-4 0-31,-12-3 6 16,1-3 0-16,7-1 4 15,3-2 0-15,4 3 2 0,7-3 1 16,3-1-1-16,8 4 0 16,10 0-2-16,3 3 1 15,8 3-3-15,3 4 1 16,0 2-1-16,-3 4 0 0,0 2-1 16,-8 4 0-16,-3 6 0 15,-10 3 1-15,-8 10-1 16,-6 0 0-16,-8-1-1 15,0 1 1-15,1 0 2 16,2-7 0-16,1-3 1 0,7-6 1 16,3-3-1-16,4-3 1 15,4-10-1-15,6 0 1 32,4-12-4-32,15-7 0 0,6-2-6 15,11-10 0-15,3-10-6 16,4-6 0-16</inkml:trace>
  <inkml:trace contextRef="#ctx0" brushRef="#br0" timeOffset="2725.5651">15660 6519 28 0,'-18'12'14'0,"-17"32"-7"0,24-31 18 16,-6-1-22-16,-1 4 0 15,-3 0 1-15,3 0 1 16,4-4-7-16,4-3 1 15,2-2 3-15,5-4 1 0,3-3-2 16,11-3 1 0,20-22-2-1,-2 0 1-15,2 3-1 16,8 3 0-16,-4 6 0 16,-3 1 0-16,-4 9 0 15,-3 3 0-15,-7 6 0 16,-8 6 0-16,-6 4 0 15,-11-3 1-15,-11 2 0 0,0 1 1 16,1 3-1-16,-1-4 0 16,1 1-1-16,-1-6 1 15,4-4-1-15,3-3 0 16,1-3-2-16,3-6 1 16,3-4 1-1,4 4 0-15,4 0 1 16,3-7 0-16,3 4 0 15,4-4 0-15,7 4-2 16,1-1 1-16,-1 1-7 16,-7 6 0-16,0 3-6 15,-7 9 1-15</inkml:trace>
  <inkml:trace contextRef="#ctx0" brushRef="#br0" timeOffset="2891.2294">15550 6773 27 0,'-31'22'13'0,"13"-3"-5"0,18-16 16 15,-3-3-23-15,3 0 0 16,0 0 1-16,7 0 0 0,3 0-3 16,4 0 1-16,4 0-1 15,0-3 1-15,-1 0-9 16,1-1 1-16,-4 1-2 16,0 0 1-16</inkml:trace>
  <inkml:trace contextRef="#ctx0" brushRef="#br0" timeOffset="3243.6227">15550 6817 19 0,'-21'6'9'0,"14"-18"-6"0,7 5 15 15,0 1-18-15,0 0 1 16,4-4-1-16,-1 1 1 16,1 0-1-16,3-1 0 15,-4 1 0 1,1-1 1-16,-1 4-1 15,-3 0 1-15,0-1 0 16,0 4 0-16,-3 6 1 16,-4 4 0-16,0 2 1 15,0 4 1-15,0 2-1 16,-4 7 1-16,4 7-1 16,0 8 1-16,0 1-2 15,3-4 0-15,1 1 0 16,-1-1 0-16,1-9-1 0,3 0 1 15,0-6-1-15,3 0 0 16,1-9-2-16,3-7 1 16,4-3-6-16,3-7 0 15,0 1-6-15,0-6 1 16</inkml:trace>
  <inkml:trace contextRef="#ctx0" brushRef="#br0" timeOffset="3543.9105">15660 6886 26 0,'0'-3'13'0,"3"-7"-4"0,-3 10 16 0,4 0-24 16,3 0 0-16,7-3 0 16,0-6 1-16,4 2-3 15,3-5 1-15,0 3-2 16,0-1 1-16,0 1-4 16,-3-1 0-16,-7-2-3 15,-8 2 1-15,-6 1 0 0,-8 3 0 16,-7 3 6-16,-6 6 0 15,-1 3 6-15,0 3 0 16,1 7 4 0,3 3 1-16,3 12 1 15,4-3 0-15,7 1-3 16,7-1 0-16,7-3-4 16,10 0 1-16,12-3-12 15,9 0 0-15,15-3-7 16,4-16 1-16</inkml:trace>
  <inkml:trace contextRef="#ctx0" brushRef="#br0" timeOffset="4040.6997">16323 6600 34 0,'-7'7'17'0,"3"-1"-14"16,8-6 24-16,3-3-27 15,4 3 1-15,6-3 0 16,8 3 0-16,-4 0-5 16,0 3 0-1,0 0-6-15,-6 3 0 16</inkml:trace>
  <inkml:trace contextRef="#ctx0" brushRef="#br0" timeOffset="4326.0135">16291 6760 24 0,'-60'22'12'0,"43"-15"-2"0,17-7 14 0,-4 0-24 16,4 0 1-16,0 0 0 0,7 0 0 16,4 3-1-16,-1 0 0 15,1 0 0-15,3 10 1 16,-3 2-2-16,-4 13 0 15,-11 1-1-15,1 2 0 16,-8 0 0-16,4-2 0 16,-4-1 1-1,1-3 0-15,3-6 3 16,0 0 0-16,0-1 0 16,3-8 0-16,4-10 0 15,4-3 1-15,13-10-4 16,12-9 0-16,9-6-7 15,12-10 0-15,-1-2-2 0,8-1 1 16</inkml:trace>
  <inkml:trace contextRef="#ctx0" brushRef="#br0" timeOffset="4473.6199">16933 6510 30 0,'-21'-4'15'0,"-46"26"-17"0,50-12 29 0,-8 9-27 16,-3-1 1-16,-1 1 0 0,5 0 0 15,-1 0-8-15,4 0 0 16,3-1-2-16,8-2 1 16</inkml:trace>
  <inkml:trace contextRef="#ctx0" brushRef="#br0" timeOffset="4636.2106">16588 6666 27 0,'0'-12'13'0,"7"9"-2"0,-4-4 21 0,4 4-30 15,4-3 1-15,-1 0 1 16,5 3 0-16,2-4-6 16,4 1 1-16,11 0 2 15,3-1 1-15,4 4-9 16,-4 3 1-16,-6 7-6 16,-5-1 0-16</inkml:trace>
  <inkml:trace contextRef="#ctx0" brushRef="#br0" timeOffset="4779.0431">16644 6767 29 0,'-32'15'14'0,"15"-2"-9"0,17-10 19 15,0-3-23-15,3 0 0 16,8 0 1 0,3-3 0-16,4 0-6 0,3-4 0 15,0-2-5 1,4 3 0-16</inkml:trace>
  <inkml:trace contextRef="#ctx0" brushRef="#br0" timeOffset="4929.1675">16757 6685 29 0,'-25'16'14'0,"-17"12"-15"0,35-19 19 16,-7 4-18-16,0 0 1 15,0 5-7-15,-1 4 0 16,5 0 1-16,-4 10 1 15</inkml:trace>
  <inkml:trace contextRef="#ctx0" brushRef="#br0" timeOffset="5309.7045">16584 7036 18 0,'-3'10'9'0,"-1"12"1"16,4-16 10-16,-3 0-17 15,-1 4 0-15,-3 5 2 16,0-2 1-16,3-4-7 0,1 4 0 16,-1-4 4-16,1 1 1 0,-1-10-2 15,4-7 1-15,4-8-1 16,3-7 0-16,3-3-1 16,5-10 1-16,2 1-1 15,4-1 0-15,4 1 0 16,0 5 1-16,3 4-2 15,4 7 1-15,-1 5 0 16,1 7 0-16,-7 3 0 16,-4 9 0-16,-7 6 0 15,-3 7 0 1,-8 6 1-16,-3 10 0 16,-14-4-1-16,0 4 0 15,0-1-3-15,0-2 0 16,0-7-6-16,3-7 1 0,1 1-7 15,-1-6 1-15</inkml:trace>
  <inkml:trace contextRef="#ctx0" brushRef="#br0" timeOffset="5594.2629">16704 7024 21 0,'4'-38'10'0,"10"29"0"0,-11 2 10 16,4 1-18-16,4 6 0 15,3 0 1-15,-3 3 1 0,3 4-5 16,-7-1 0-16,0 3 3 15,-7 4 0-15,-7 3-1 16,-4 2 0-16,1 1 1 31,-8 3 0-31,-3-3 1 16,0 0 0-16,3-4 1 16,4 4 0-1,3-9 0-15,11-10 0 16,7-3-1-16,7-7 0 15,4-6-5-15,10 1 0 0,8-7-7 16,2 0 1-16,8 0-6 16,7 0 1-16</inkml:trace>
  <inkml:trace contextRef="#ctx0" brushRef="#br0" timeOffset="6144.4391">17272 6666 31 0,'-14'-3'15'0,"-4"19"-7"16,11-4 24-16,-3 10-30 15,-5 3 0-15,-2 13 3 16,-1 9 0-16,1 3-6 0,2-6 0 16,1 0 4-16,4-6 0 0,-1-7-1 15,1-3 0-15,3-3-4 16,0-6 0-16,7-13-3 15,0-12 0-15,7-9-1 16,3-14 0-16,4-15-1 16,7-12 0-16,4-10 2 0,3-9 1 15,4 6 4-15,10 9 1 16,1 7 2-16,-1 12 1 16,0 13 1-16,-3 19 0 31,4 9 2-31,-12 15 0 15,-2 1-2-15,-8 9 0 16,-4 6-1-16,-3 4 0 0,-3 9-2 16,-4 12 0-16,-3 1-1 15,-4 2 1-15,-4-5-4 0,-3-4 0 16,-4-10-5-16,-3-5 0 16,-3-10-8-16,-4-3 1 0</inkml:trace>
  <inkml:trace contextRef="#ctx0" brushRef="#br0" timeOffset="6327.0994">17283 6804 36 0,'0'-9'18'0,"10"6"-15"15,-3 3 26-15,4 0-29 32,10 3 1-32,0 0 0 15,4-3 0-15,7 0-1 16,3 3 0-16,-3-3-1 15,-4 3 1-15,-3-3-7 0,-4 3 0 16,-4 1-4-16,-6 5 1 0</inkml:trace>
  <inkml:trace contextRef="#ctx0" brushRef="#br0" timeOffset="6492.8753">17258 6964 38 0,'-11'19'19'0,"15"-10"-21"16,-1-9 33-1,4 0-31-15,0 0 1 16,4-3 0-16,7-3 0 0,10-7-2 16,0-2 0-16,7-1-6 15,-3-3 1-15,0-3-5 16,-11 4 1-16</inkml:trace>
  <inkml:trace contextRef="#ctx0" brushRef="#br0" timeOffset="6662.8251">17470 6698 39 0,'-25'18'19'0,"-10"39"-13"16,20-38 34-16,-2 25-37 15,-4 22 0-15,-4-1 0 16,-3 4 0-16,3 7-4 0,0 15 0 16,1 6-5-16,2 6 1 0,5-2-9 15,6-7 0-15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2:00:49.50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20239 7447 36 0,'-28'-25'18'0,"21"-6"-12"0,14 21 26 16,3-5-27-16,15-7 0 16,3-7 3-16,7 4 1 15,8-12-11-15,6-7 0 16,4 0 7-16,11-3 0 15,6 3-3-15,1 6 1 0,-4 1-2 16,-7 5 0-16,-4 7-6 16,-6 6 0-16,-1 4-6 15,-7 2 0-15,-7 4-5 16,-3-1 0-16</inkml:trace>
  <inkml:trace contextRef="#ctx0" brushRef="#br0" timeOffset="247.1062">20997 6735 25 0,'-17'-3'12'0,"17"0"-6"16,3 0 14-16,4 3-17 16,4 0 1-16,3 3 3 31,4 3 0-31,3 1-7 16,0 5 1-16,-3 4 6 0,-4 6 0 15,-4 3-1-15,-3 9 1 16,-7 1-2-16,-7-1 1 0,-3 1-3 15,-4-1 1-15,-1 1-4 16,1-4 1-16,0-6-10 16,4 0 0-16,3-3-8 15,10-9 1-15</inkml:trace>
  <inkml:trace contextRef="#ctx0" brushRef="#br0" timeOffset="1312.3765">21777 6262 27 0,'-35'-3'13'0,"3"6"0"16,25-3 14-16,-4 3-25 16,4 0 1-16,4 3 0 15,3 4 0-15,7-1-4 0,3 7 0 16,8 0 3-16,7-1 0 16,-1 4-3-16,-2 3 0 15,-5 3-3-15,-10 3 0 16,-10 7-1-16,-15-1 0 0,-3-2-1 15,-4-4 1 1,-3-6 2-16,0-7 0 0,0-2 5 16,3-4 0-16,4 1 1 31,7-4 0-31,3-3 0 16,7 0 0-16,8 1-1 15,7-1 1-15,3 0-2 16,7-3 1-16,0 0-2 0,11 0 1 15,0 0-1-15,-8 0 1 16,4 3-1-16,-6 0 1 16,-12 3-1-16,-17 4 0 15,-3 2 0-15,-8 4 0 0,-3 0 0 16,0 2 1-16,-1-5-1 16,5 0 1-16,-1-4-1 15,8-3 1-15,3 0-1 16,7-6 1-16,7-3-1 15,3-3 1 1,11-6-1-16,4 2 0 16,-4 4 0-16,-3 0 0 15,-11 6 0-15,-11 6 0 16,-3 3 0-16,-7 4 1 0,-7 9-1 16,0 3 1-16,-4 6 1 31,4-3 1-31,0 1 0 15,7-1 0-15,0-6 0 16,7 0 1-16,-1-7-1 0,8 1 0 16,4-6-1-16,7-7 0 15,-1-3-1-15,4-10 0 16,4 1-1-16,-4-1 0 16,0-2-6-16,0-1 1 15,0-2-8-15,4 2 0 16,7-6-2-16,-1-12 0 0</inkml:trace>
  <inkml:trace contextRef="#ctx0" brushRef="#br0" timeOffset="1809.1896">22140 6478 35 0,'-10'-12'17'0,"13"-4"-17"0,4 10 31 0,0 6-29 15,4 0 0-15,3 6 3 16,0 0 1-16,0 0-7 16,0 4 0-16,-3 2 5 15,0 1 0-15,-8 0-1 16,-3 2 0-16,-3 4-2 0,-4 3 1 16,-1-3 0-16,-2-4 0 15,-1-2-2-15,1-4 1 16,-1 1 0-16,1-1 0 15,3-2-1-15,-1-1 0 16,1 0 0 0,0 0 0-16,0 1-4 0,0-4 0 0,4 0-4 15,-1-3 0-15,1-3-3 16,-1 0 0-16,1-13-3 31,-1-9 0-31,1-7 4 16,-1-11 1-16,4-1 7 15,0 3 0-15,4 6 5 16,-1 10 1-16,4 10 5 0,-3 8 1 16,-1 17 0-16,1 9 0 0,-4 15-3 15,0 7 1-15,-4-4-2 16,1 11 0-16,-1-1-6 16,1 3 0-16,-1 3-7 15,4 7 0-15,0 5-5 16,4 1 0-16</inkml:trace>
  <inkml:trace contextRef="#ctx0" brushRef="#br0" timeOffset="2061.884">21989 7215 37 0,'-39'-9'18'0,"-7"9"-18"16,32 3 30-16,-11 3-30 15,-3 0 1-15,0 4 0 0,-1 2 0 16,5 1-1-16,3-1 0 16,3-2-5-16,7-4 1 15,4-3-6-15,7 0 1 16,7-3-2-16,4 0 0 0</inkml:trace>
  <inkml:trace contextRef="#ctx0" brushRef="#br0" timeOffset="2209.8681">21939 7237 25 0,'36'-6'12'0,"-1"-10"-5"15,-28 16 24-15,3-9-30 16,5 6 1-16,2-1 0 16,1-2 1-1,-1 0-4-15,1 3 0 16,0 0-2-16,-4 6 0 0,0 0-6 15,-7 3 1-15,-7 0-3 16,-3 4 1-16</inkml:trace>
  <inkml:trace contextRef="#ctx0" brushRef="#br0" timeOffset="2479.9006">21911 7359 22 0,'-35'10'11'0,"3"-10"-8"15,25 0 20-15,0 0-21 0,3 0 1 16,4 0 1-1,11 0 0-15,3 0-5 0,7 0 0 16,4 6 5-16,0 3 0 16,-1 4-1-1,-3 0 1-15,1 5 0 16,-5 4 0-16,-3 0 0 16,0 0 0-16,-3 6-1 15,-7 4 1-15,-4-4-2 16,-4 0 0-16,-3-6-3 0,0 3 1 15,0-6-5-15,-4-3 1 16,1-7-6-16,-1-3 1 16,1-9-5-16,-1-9 0 0</inkml:trace>
  <inkml:trace contextRef="#ctx0" brushRef="#br0" timeOffset="2646.707">21957 7457 22 0,'10'-10'11'0,"-2"-15"5"15,-8 25 13-15,0 6-24 16,-8 4 0-16,-2 9 3 0,-11 2 1 31,0 5-11-31,-8 5 0 16,-2 7 6-16,2-1 1 15,1-2-7-15,0-1 1 16,7 1-10-16,3 2 1 0,8-2-4 16,-1-7 0-16</inkml:trace>
  <inkml:trace contextRef="#ctx0" brushRef="#br0" timeOffset="2880.1227">21643 7955 48 0,'-11'-6'24'0,"36"3"-27"0,-18 0 47 15,7-1-44-15,4 4 1 0,7-3 0 16,3 3 1-16,7-3-3 15,4-3 1-15,0 0-3 16,-4-4 0-16,-3 1-7 31,-1-1 0-31,-6-2-5 16,-4-1 1-16</inkml:trace>
  <inkml:trace contextRef="#ctx0" brushRef="#br0" timeOffset="3063.6035">21992 7770 37 0,'-28'19'18'0,"-11"37"-18"0,29-40 30 0,-8 12-29 16,-7 16 1-16,-7 9-1 16,4 13 1-16,0-6-3 15,3-4 0-15,4-2-1 16,4-7 0-16,2-7-5 16,8-5 0-16,4-10-4 0,3-9 1 15,7-13-2-15,0-9 1 16</inkml:trace>
  <inkml:trace contextRef="#ctx0" brushRef="#br0" timeOffset="3243.5727">21745 8288 25 0,'-14'-4'12'0,"-14"14"-8"15,17-7 27-15,-3 0-26 16,-3 6 1-16,-5 4 4 16,5 6 0-16,-1-3-12 15,4-1 1-15,3-2 7 16,4-4 0-16,7-3-2 15,7-2 0-15,8-4-4 0,2-7 1 16,8-2-6-16,3-4 0 16,11 1-5-16,7-10 1 15,7-13-7-15,-4 4 1 0</inkml:trace>
  <inkml:trace contextRef="#ctx0" brushRef="#br0" timeOffset="3930.9547">22179 7892 30 0,'-32'35'15'0,"1"53"-9"0,20-60 23 16,-3 10-26-16,-4 5 0 31,1 1 3-31,-1-3 0 0,0 0-8 0,1-7 1 32,3-5 4-32,0-4 1 15,3-10-3-15,4-5 1 0,3-10-2 16,8-6 1-16,10-13-1 15,0-16 0-15,4-9 0 16,6-3 0-16,5 0 0 16,-1-3 1-16,4 12 0 15,-4 7 0-15,0 3 0 16,0 9 1-16,-3 13 0 0,0 9 0 16,-4 6 0-16,-7 10 0 15,-11 12-1-15,-3 1 1 0,-3 5-1 16,-8 4 1-16,1-6-4 15,-8-4 1-15,1 0-4 16,-5 1 0-16,-2-7-3 31,-1 0 0-31,4-9-2 16,0-7 0-16,3-9 3 16,4-6 0-16,0-4 3 15,7 1 0-15,3-7 4 0,4 4 1 16,4-7 3-16,3 3 0 0,7 4 1 15,0-1 1-15,4 1 0 16,-1 2 1-16,4 4-2 16,-3 0 1-16,-4 6-1 15,-3 0 0-15,-4 3-2 16,-7 6 1-16,0-3-2 0,-11 10 1 16,1-3-2-16,-4-4 0 15,-1 4 0-15,1-4 1 16,0 4-2-16,4-4 1 15,-1 0 0-15,0 4 0 16,4-4-1-16,4-2 1 16,3-1-1-16,0-3 0 0,7 0 0 31,4-3 0-31,3-3-4 16,3-3 0-16,4 3-7 15,1-4 1-15,-1 7-6 16,0 0 0-16</inkml:trace>
  <inkml:trace contextRef="#ctx0" brushRef="#br0" timeOffset="4481.4114">21791 8777 31 0,'-25'15'15'0,"-6"45"-2"0,24-41 20 16,-4 6-30-16,0 6 1 31,-3 4 0-31,0 5 1 0,-3 1-7 15,2 0 1-15,-2-3 4 16,3-4 0-16,3-2-2 16,1-11 0-16,2-5-1 0,1 0 1 15,0-16-2-15,7-6 1 16,0-16-1-16,11-13 1 16,3 1-1-16,7-7 0 15,4-3 0-15,14 6 1 0,3-6 0 16,4 10 1-16,3-1 0 15,-3 10 0-15,-3 7 0 16,2 5 1-16,-6 7-1 31,-4 6 1-31,-3 6-1 0,-4 7 0 0,-3 5 0 32,-7 7 0-32,-8 10 0 15,-3-1 0-15,-7 10-1 0,-3 0 1 16,-4 3-4-16,0 0 0 0,-4 0-4 15,-3-3 0-15,0-6-7 16,0-7 0-16,3 1-2 16,-6-7 1-16</inkml:trace>
  <inkml:trace contextRef="#ctx0" brushRef="#br0" timeOffset="4676.2753">21773 9087 36 0,'25'-6'18'0,"25"-4"-20"0,-29 4 35 0,3 0-32 15,1 0 0-15,3-4 0 16,1 1 1-16,-1-4-6 16,0 4 1-16,0-4-4 15,-3 4 1-15,-4 0-5 16,-7 9 0-16</inkml:trace>
  <inkml:trace contextRef="#ctx0" brushRef="#br0" timeOffset="4938.322">21971 9200 31 0,'-53'63'15'0,"-3"6"-7"0,45-54 26 16,4 1-30-16,3 0 1 16,1-7 1-16,6 1 0 15,5-4-8-15,6-6 1 16,3-6 5-1,8-4 0-15,0-2-2 0,-1-1 1 16,-6-3 0-16,-7 1 0 16,-4 2 0-16,-7 1 1 15,-11 5-1-15,-7 1 0 16,-13 6-2-16,-5 0 0 16,1 0-6-16,3 6 1 15,4 4-10-15,7-4 0 16,3 3-4-16,4-12 0 15</inkml:trace>
  <inkml:trace contextRef="#ctx0" brushRef="#br0" timeOffset="13095.7166">16175 7224 12 0,'-7'-12'6'0,"0"3"2"0,3 2 7 16,1-5-13-16,-8-4 1 16,1-3 1-1,-8-3 1-15,-3-3-5 16,-4-3 0-16,-10-3 4 0,-8-7 1 0,-13-6-1 15,-11 0 0-15,-7 0 0 16,-7 0 0-16,-22 7-1 16,-24 9 1-16,-14 6-2 15,-35 9 0-15,-11 13 0 16,-21 16 0 0,-4 9-2-16,-3 16 1 15,-7 18 0-15,10 10 1 16,11 3-1-16,-4 7 1 0,11 18 0 15,21 16 0-15,-14 3 0 16,25-3 0-16,25-7-1 16,24 4 0-16,21-10-1 15,14-12 1-15,22-6-1 16,7-16 0-16,10-10 0 0,11-12 1 16,6-6-3-16,8-7 1 15,4-6-4-15,3-3 0 16,0-6-4-16,3-4 1 15,0-6-5-15,-3-6 0 0,0-6 0 16,0-10 1-16</inkml:trace>
  <inkml:trace contextRef="#ctx0" brushRef="#br0" timeOffset="13342.1822">12069 8115 20 0,'3'6'10'0,"22"-3"-6"16,-22-3 18-16,4 4-19 0,0 5 1 15,-7 0 3-15,4 7 0 16,-4 6-8-16,0 6 0 0,0-3 6 16,-4 0 0-16,4 1-1 15,0-5 1-15,4-2-2 16,3 0 1-16,4-9-1 16,6-10 1-16,4-7-1 15,8-2 0-15,-1-7 0 16,4 0 0-16,10-5-9 0,0 5 0 15,-3 6-9-15,7 1 1 16</inkml:trace>
  <inkml:trace contextRef="#ctx0" brushRef="#br0" timeOffset="13946.7711">11508 8780 29 0,'-18'-19'14'0,"46"16"2"16,-17-3 14-16,3-7-25 16,7 4 0-16,7-7 2 15,4-6 1-15,7-3-11 16,7 0 1-16,14-6 6 16,3 5 1-16,-3 1-6 0,-3 7 0 15,-12 2-9-15,-9 6 1 16,-8 4-6-16,-3 12 1 15</inkml:trace>
  <inkml:trace contextRef="#ctx0" brushRef="#br0" timeOffset="14313.9311">11638 8896 29 0,'-35'25'14'0,"10"3"-4"0,22-22 19 15,-4 4-26-15,-4-1 0 31,0 1 4-31,1-1 0 16,-1-3-7-16,4 1 0 16,7-7 6-16,11-10 0 0,-1-5-1 15,8-4 0-15,3-9-2 16,7-7 0-16,4-3-2 16,3 4 1-16,4-4-1 15,7 7 1-15,0 6-2 16,0 3 0-16,-4 9 0 15,-3 7 1-15,-11 6 0 16,-3 6 0-16,-7 4 0 0,-11 5 0 16,-4 7 0-16,-10 3 0 15,-7 1 0-15,-7-1 1 16,-7 0-7-16,-4 0 1 0,7 0-7 16,0-3 0-16,1 0-5 15,3-10 1-15,6-5-4 31,5-4 1-31</inkml:trace>
  <inkml:trace contextRef="#ctx0" brushRef="#br0" timeOffset="14479.5852">11800 8723 24 0,'0'-12'12'0,"-3"34"-9"0,3-13 21 16,-4 10-20-16,-3 3 0 15,0-3 2-15,-3 3 0 0,-1 0-8 16,4-3 0-16,0-4 5 15,3 1 1-15,4-4-9 16,0-2 0-16,4-7-6 16,3-3 1-16</inkml:trace>
  <inkml:trace contextRef="#ctx0" brushRef="#br0" timeOffset="14632.8448">11917 8717 13 0,'21'-31'6'0,"-14"31"8"0,-7 0-1 16,0 6-11-16,-3 7 0 15,-5 2 0-15,1 4 1 16,0 0-4-16,-10 3 0 16,6 0-3-1,-3 0 1-15,3 0-4 16,-3 3 1-16</inkml:trace>
  <inkml:trace contextRef="#ctx0" brushRef="#br0" timeOffset="14799.5999">11606 9053 28 0,'-7'6'14'0,"11"-12"-10"0,-1 3 25 16,4-1-28-16,8 1 1 0,2-3 0 15,4-3 0-15,4-1-3 16,3-2 1-16,1 2-3 16,2 1 0-16,1-1-7 15,0 1 0-15</inkml:trace>
  <inkml:trace contextRef="#ctx0" brushRef="#br0" timeOffset="15000.7623">11575 9256 16 0,'-43'35'8'0,"19"-13"7"16,20-19 3-16,1-3-15 15,3 0 1-15,0 0 2 16,14 0 0-16,3-6-8 15,1-7 1-15,3-2 5 0,4-7 0 16,3-3-2-16,4-10 0 16,0 7-6-16,-4 0 0 15,0 6-7-15,-3 6 1 16</inkml:trace>
  <inkml:trace contextRef="#ctx0" brushRef="#br0" timeOffset="15234.3094">11645 9250 22 0,'-32'57'11'0,"1"12"2"16,24-57 11-16,-4 1-21 15,4-1 1-15,3 1 3 16,4-4 0-16,0-2-8 16,4-1 1-16,3-3 5 15,4-3 0-15,3-6-1 0,7-1 0 16,4-2-3-16,-4-10 1 15,0 0-7-15,0 4 1 16,-3-1-8-16,-1-3 1 16,-2 0-3-16,-5 1 0 15</inkml:trace>
  <inkml:trace contextRef="#ctx0" brushRef="#br0" timeOffset="15382.1949">11751 9175 28 0,'-7'25'14'0,"-7"22"-9"16,7-31 25-16,-4 9-27 15,-3 6 1-15,-4 1 0 16,-3-1 1-16,4 3-7 16,-1 1 1-16,-7-4-2 15,4 1 1-15,4 2-9 16,2 1 0-16</inkml:trace>
  <inkml:trace contextRef="#ctx0" brushRef="#br0" timeOffset="15929.7525">11197 9971 30 0,'4'0'15'0,"10"-15"-7"0,-7 15 18 0,3-3-24 32,5 3 0-32,6-3 0 15,3 3 1-15,5-4-4 16,2 1 0-16,-2 0 3 0,-5 3 0 16,1 0-8-16,-7 6 1 15,-4-2-6-15,-4 5 0 16</inkml:trace>
  <inkml:trace contextRef="#ctx0" brushRef="#br0" timeOffset="16230.3708">11063 10109 25 0,'-18'29'12'0,"4"-14"-3"16,11-12 15-16,3 7-22 15,0-4 1-15,0-3 3 16,3-6 0-1,8 0-7-15,3-3 0 0,7-7 5 16,7-2 0-16,8-7-1 16,10 0 1-16,10 3-2 15,4 0 0-15,-4 3-1 16,-10 7 1-16,0-4-1 16,-7 7 0-16,-7-3 0 15,-4 6 0-15,-7-1 0 0,-7 4 0 16,-3 7 0-16,-8 2 1 15,-3 7-5-15,-3 3 0 0,-1 3-6 16,-3-1 0-16,-10 1-6 16,-5 4 1-16</inkml:trace>
  <inkml:trace contextRef="#ctx0" brushRef="#br0" timeOffset="16424.0524">11127 10282 26 0,'-4'-3'13'0,"15"-22"-10"15,-1 18 17-15,1 4-18 16,6-6 0-16,1-1 1 0,7 1 1 16,10 0-5-16,4-1 0 31,0 1 1-31,-4 3 0 16,-3-1-7-16,-4 4 0 15,-7 3-2-15,-7 10 0 16</inkml:trace>
  <inkml:trace contextRef="#ctx0" brushRef="#br0" timeOffset="17000.8683">11112 10454 25 0,'-10'4'12'0,"13"-4"-11"16,4 0 21-16,4-4-22 15,3 1 1-15,4-3 0 16,-1 0 0-16,5-4-1 15,2-2 0-15,5 2-2 16,-1 4 1-16,0 0-3 16,-7 0 1-16,-3 2-1 15,-4-2 1-15,-4 3 0 0,-2 3 0 16,-8 0 4-16,-4 3 0 16,-3 3 3-16,-11 1 0 15,1 2 1-15,-1 7 1 0,-3 3-2 16,-4 3 1-16,-3-4-2 15,0 4 1-15,0 3-3 16,-4 0 1-16,7 1-1 16,4-5 0-16,3-2-4 15,4-6 1 1,11-13-6-16,3 0 1 31,7-10-1-31,3-2 0 0,4-1 1 0,4 1 1 31,-4-4 5-31,0 7 1 16,0-1 7-16,-3 7 1 0,0 3 2 16,-4 0 0-16,0 3 0 15,0 4 0-15,0-1-1 16,0 3 1-16,3 1-3 16,1-4 0-16,3-3-1 15,11-3 0-15,3-3-2 16,0-3 0-16,4-1-2 0,0-2 1 15,3 3-2-15,-7-7 1 16,-7 1-4-16,-3 5 0 16,-4-2-10-16,-3 3 0 0,-1 3-7 15,-10-4 1-15</inkml:trace>
  <inkml:trace contextRef="#ctx0" brushRef="#br0" timeOffset="17556.7689">11211 10931 6 0,'4'-34'3'0,"13"-10"8"16,-9 31 4-16,-5 1-11 0,1 2 0 15,-1 4 4-15,-3 6 1 16,-3 12-10-16,-4 4 0 16,-4 9 7-16,-3 7 1 15,-7 5-2-15,-4 1 0 16,-3 3-3-16,-1 9 1 16,-2-6-3-16,-1 0 1 0,0-4-9 15,8-8 1-15,17-14-4 16,3-8 0-16</inkml:trace>
  <inkml:trace contextRef="#ctx0" brushRef="#br0" timeOffset="17756.9357">11187 10950 30 0,'0'3'15'0,"3"10"-10"0,1-13 24 15,3 0-29-15,3 3 0 0,4 0 1 16,11-3 0-16,7-3-1 15,0 0 1-15,-1-4-4 32,-2 7 1-32,-5 0-5 15,-3 7 0-15,-6 2-3 16,-5 10 0-16</inkml:trace>
  <inkml:trace contextRef="#ctx0" brushRef="#br0" timeOffset="17940.3084">11091 11213 36 0,'-28'19'18'0,"18"-10"-17"0,10-9 35 0,0 0-36 16,3-3 1-16,4-3 0 15,7 0 0-15,7-4-1 16,4-5 0-16,3-1-1 16,1 0 0-16,9 1-7 15,1-1 1-15,-4 3-5 0,1 4 1 16</inkml:trace>
  <inkml:trace contextRef="#ctx0" brushRef="#br0" timeOffset="18105.9597">11345 11103 19 0,'-42'4'9'0,"10"21"2"16,25-13 9-16,-3 7-18 16,-4 6 1-16,-1 7 0 15,1 5 1-15,0 4-5 16,4 6 0-16,-1-6 1 15,4-1 1-15,0-2-9 0,3-7 1 16,4 1-2-16,4-13 1 16</inkml:trace>
  <inkml:trace contextRef="#ctx0" brushRef="#br0" timeOffset="18306.2675">11070 11445 30 0,'4'13'15'0,"20"-23"-12"16,-17 10 28-16,4-6-30 16,7 0 1-16,3-4 0 15,0 1 0-15,4-3-3 16,6-1 1 0,5 0-1-16,-5 4 1 15,1-4-7-15,0 7 0 16,-7 6-4-16,-8 10 0 0</inkml:trace>
  <inkml:trace contextRef="#ctx0" brushRef="#br0" timeOffset="18505.3252">11053 11655 37 0,'-11'4'18'0,"14"-17"-16"0,5 10 33 15,2-3-34-15,4-4 1 16,4-6 0-16,3 1 0 15,4-1-2-15,3-6 0 16,7-3 0 0,8 0 1-16,-1 3-8 15,-3-3 1-15,3 6-7 16,4 13 1-16</inkml:trace>
  <inkml:trace contextRef="#ctx0" brushRef="#br0" timeOffset="18740.9736">10791 12003 38 0,'-45'26'19'0,"34"-23"-15"16,15-6 30-16,13-7-33 16,8-6 0-16,3 4 1 15,14-16 0-15,-3 3-2 16,4-7 0-16,-1 1 1 15,4-4 1 1,-4 1-7-16,0 3 0 16,-6 5-6-16,-5 5 1 15,-2 5-3-15,-1 0 0 0</inkml:trace>
  <inkml:trace contextRef="#ctx0" brushRef="#br0" timeOffset="18890.0409">11162 11706 23 0,'-35'40'11'0,"-4"29"-8"0,32-44 18 15,-4 16-20-15,-3 16 0 16,-4-1 1-16,-3 0 0 16,4-2-3-16,3-4 0 15,3-3-2-15,4-3 0 0,3-10-5 16,8-5 1-16</inkml:trace>
  <inkml:trace contextRef="#ctx0" brushRef="#br0" timeOffset="19154.7178">11007 12110 28 0,'-32'31'14'0,"-21"20"-5"0,35-42 24 32,1 7-28-32,-4-1 0 15,3 1 2-15,7-3 0 0,8-4-9 16,10-3 0-16,7-6 6 15,4-3 1-15,10-6-3 16,4-1 0-16,-4-12-1 16,7-9 0-16,0-3-6 0,4-14 1 15,0-2-6-15,0 0 0 16,3 3-5-16,-3 0 0 16</inkml:trace>
  <inkml:trace contextRef="#ctx0" brushRef="#br0" timeOffset="19522.7899">11455 11702 21 0,'-7'13'10'0,"-22"25"-2"0,15-23 12 0,-7 4-16 32,-4 6 0-32,1 16 3 15,-1 6 1-15,0 9-9 16,-3-5 0-16,3-8 6 16,4-8 1-16,4-4-3 0,3-9 1 15,3-6-1-15,7-3 0 16,4-13-2-16,7-13 1 15,4-15-1-15,3-13 0 0,4-12-1 16,10 3 1-16,7-4-1 16,4-2 1-16,0 9 0 15,-4 9 0-15,4 7 0 16,-11 9 1-16,-3 0-1 16,-4 9 0-16,0 7 1 15,-3 6 0-15,-4 9-1 0,-7 10 1 31,0 6 0-31,-3 10 0 0,-4 6-1 0,0 9 0 32,-7 3 0-32,-4 0 0 15,-3-6-4-15,0-3 0 16,-4-6-7-16,4-7 0 0,3-9-7 16,4-6 1-16</inkml:trace>
  <inkml:trace contextRef="#ctx0" brushRef="#br0" timeOffset="20076.2723">11328 11928 22 0,'-25'-6'11'0,"25"18"-3"0,7-12 8 0,0 0-15 16,4 4 0-16,3-1 1 16,0 0 1-16,4 0-4 15,-4 0 1-15,3 3 1 31,1-2 1-31,-11 5-4 16,0 7 1-16,-10-1-2 16,-8 4 1-16,-3 0-1 0,-7 0 0 15,-1 0 0-15,1-1 0 16,4-2 3-16,-1-3 1 16,4-1 2-16,3-2 1 0,4-1 1 15,4-3 1 1,17-6 0-1,7-3 0-15,0-3-1 16,7 0 0-16,1-7-2 16,2 7 0-16,-2-4-3 15,-5 4 0-15,-6 3-5 16,-4 3 0-16,-7 6-4 0,-7 10 1 16,-7 0-2-16,-7-1 1 15,-7 4 1-15,-11 0 0 16,-3 3 6-1,3-3 1-15,0-1 4 16,4-2 1-16,3-3 3 16,8-4 1-16,3 0 0 15,3-2 1-15,8-4-3 16,3-3 1-16,7-3-2 0,7 0 1 16,7-4-4-16,4-2 0 15,3 0-4-15,3 2 1 16,-2 1-8-16,-1 3 0 15,0 3-3-15,-10 6 0 16</inkml:trace>
  <inkml:trace contextRef="#ctx0" brushRef="#br0" timeOffset="20655.6774">10746 12769 24 0,'0'9'12'0,"24"16"-5"0,-27-9 19 16,10 3-24-1,-7 6 1-15,-4-3 1 16,1 15 0-16,-1 1-5 0,-3 12 1 16,-3-3 3-16,-1 13 0 0,0-16-2 15,1-4 1 1,-1-5-1-16,1-7 1 0,3-6-1 31,0-6 0-31,3-13 0 16,4-9 0-16,4-23-1 15,3-18 0-15,7-6 0 16,14-16 1-16,11 0-1 16,7 3 1-16,-1-3 0 0,-2 6 1 15,3 10 0-15,-7 9 1 16,-4 10-1-16,4 9 1 16,-8 6-1-16,1 13 0 0,-4 6 0 15,-7 9 0-15,-3 7-1 16,-4 6 1-16,-3 6-1 15,-8 9 1-15,-3 4-1 16,-3 0 0-16,-8 6-2 16,1 16 1-16,-4-10-6 0,3 0 1 15,0-12-7-15,4 3 0 16,0-16-5-16,4-6 1 16</inkml:trace>
  <inkml:trace contextRef="#ctx0" brushRef="#br0" timeOffset="21076.0212">10897 13007 21 0,'-28'-28'10'0,"46"15"-1"0,-8 10 12 0,8-3-18 31,-4-4 1-31,4 1 0 16,-1-4 1-16,5-2-7 0,-1-1 1 15,0 0 4-15,4 1 0 16,-4 2-5-16,-4 4 0 15,-3 9-3-15,-3 6 1 0,-7 7-2 16,-4 5 1-16,-4 4 0 16,-3 7 0-16,0 5 3 15,0 4 1-15,3-4 4 16,1-6 0-16,3-9 1 16,3-6 1-16,4-10 0 15,0-9 1-15,4-7-1 16,0-6 0-16,-1-3 0 15,1 7 1-15,-4-1-1 16,-4 0 0-16,-3 1 0 0,0-1 0 31,-7 3-1-31,0 4 0 16,-3 0-2-16,-4 2 1 16,-1 4-2-16,1 3 1 0,0 0-4 15,0 0 0-15,0 3-8 16,-4 4 1-16,8-4-7 15,-8 3 1-15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2:02:46.14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13861 7362 20 0,'-36'10'10'0,"12"2"1"16,20-15 10-16,1 3-15 15,3-3 0-15,3-3 6 16,8-4 0-16,10-2-14 16,11-4 1-16,6-3 9 15,22 1 0-15,11 2-2 16,-4 0 0-16,-3-3-3 16,-5 10 0-16,1-7-2 0,-7 1 1 15,-3 5-2-15,-4 1 1 16,-1-1-1-16,-2 4 1 15,-11-3-1-15,-4 3 0 32,-7-1 0-32,-7-2 1 0,-7 3-3 15,-14 2 1-15,-4 1-2 16,-6 3 0-16,-4 0-4 16,-4 0 1-16,-3 7-4 15,0 5 1-15,-1-2 0 16,5-1 1-16,-5 3 1 15,8 4 0-15,4 0 3 0,-5-4 0 16,5 1 2-16,6-1 1 16,1 1 0-16,-1-4 1 15,4 1-4-15,0-4 0 16,0 0-2-16,3 4 0 0</inkml:trace>
  <inkml:trace contextRef="#ctx0" brushRef="#br0" timeOffset="371.2812">14231 7300 25 0,'-11'-10'12'0,"15"13"-4"16,-4 1 22-16,0 2-27 16,0 6 1-16,0 7 4 15,-4 9 0-15,1 10-10 16,-1 9 1-16,1-3 5 0,-1-3 1 0,4 3-2 15,0-4 1-15,0-8-8 16,-3-1 1-16,-1 1-7 31,1-1 1-31,-4-3-5 16,-4 0 1-16</inkml:trace>
  <inkml:trace contextRef="#ctx0" brushRef="#br0" timeOffset="552.7366">13981 7921 28 0,'-11'0'14'0,"11"0"-2"0,0 0 21 0,7-7-28 16,4 1 0-16,3-3 2 16,10-4 0-16,8-3-10 15,3-2 1-15,8-1 5 16,-1 0 0-16,-3-3-8 16,3-3 1-16,1-10-8 15,2 4 0-15,-2 0-3 16,6 3 1-16</inkml:trace>
  <inkml:trace contextRef="#ctx0" brushRef="#br0" timeOffset="769.5463">14870 7212 29 0,'-7'-9'14'0,"-18"18"-5"0,14-9 24 0,-10 9-28 16,-11 10 0-16,-6 9 3 31,2 4 1-31,1 12-11 15,7 0 1-15,3 3 6 16,7 0 0-16,8-7-2 16,3-5 0-16,7-7-2 0,3-6 0 15,11-9-3-15,8-7 0 16,9-12-7-16,8-4 0 16,0-9-7-16,0-3 1 0</inkml:trace>
  <inkml:trace contextRef="#ctx0" brushRef="#br0" timeOffset="1002.6288">15244 7130 29 0,'-36'32'14'0,"-41"5"-1"0,59-24 15 16,-7 9-23-16,1 9 1 16,-5 13 3-16,5 3 0 31,6 3-12-31,4 4 1 15,3-10 6-15,8-1 1 16,3-5-4-16,7-3 1 0,3-10-4 16,5-3 1-16,6-10-8 15,3-12 1-15,15-9-7 0,7-1 0 16</inkml:trace>
  <inkml:trace contextRef="#ctx0" brushRef="#br0" timeOffset="1415.8249">15614 7162 38 0,'-32'25'19'0,"-31"19"-14"15,45-29 28-15,-3 14-28 16,-7 15 0-16,-4 6 2 16,0 3 0-16,11 3-9 31,3-2 0-31,4-7 6 15,7-10 1-15,11-5-3 16,6-7 0-16,8-16-2 16,0-6 1-16,6-9-1 0,8-13 1 15,-4-3-1-15,0-3 0 16,1 0 0-16,-5-3 1 0,-2 9-1 16,-5 4 1-16,-3-1 1 15,0 10 0-15,-3 2 0 16,0 1 0-16,-4 6 0 15,0 4 1-15,0 5-2 16,3-2 1 0,1 5-1-16,-4 4 0 0,0 6-1 15,0 0 1-15,-3 4-1 16,-8-4 1-16,1-3-1 16,-1 0 0-16,-3-4-5 15,3 1 0-15,1-3-14 16,3 0 0-16</inkml:trace>
  <inkml:trace contextRef="#ctx0" brushRef="#br0" timeOffset="4378.0709">16002 7341 31 0,'-14'15'15'0,"35"-15"0"0,-7-3 15 15,7-3-26 1,8-7 0-16,2-6 2 0,19 1 0 15,3-1-8 1,7-6 0-16,-4 0 5 0,-3-13 0 16,0 0-6-16,-7-6 0 15,-7 7-6-15,-8 2 0 0,-10 10-5 16,-10-3 0-16</inkml:trace>
  <inkml:trace contextRef="#ctx0" brushRef="#br0" timeOffset="4525.1115">16475 6930 23 0,'-46'19'11'0,"-25"40"0"0,47-37 13 15,-5 3-20-15,1 7 0 16,0 5 2 0,0 7 0-16,0 0-8 15,3 0 0-15,7 3 4 16,4 0 0-16,7-3-6 16,7-10 0-16,7-5-8 15,7-11 1-15</inkml:trace>
  <inkml:trace contextRef="#ctx0" brushRef="#br0" timeOffset="4711.085">16535 7115 34 0,'0'-13'17'0,"0"23"-12"0,0-4 25 0,-4 10-28 16,-3-1 1-16,-7 4-1 15,0 3 1-15,0 3-6 16,-4 3 0-16,4 1-1 0,-4-1 0 31,-3 6-8-31,4 1 0 16</inkml:trace>
  <inkml:trace contextRef="#ctx0" brushRef="#br0" timeOffset="4895.3485">16111 7654 27 0,'-28'19'13'0,"7"0"-2"0,17-16 16 0,1 3-24 16,3-3 0-16,3-3 1 15,8 0 1-15,3-9-7 16,4-1 1-16,3-5 3 16,0-7 1-16,11 0-5 15,0-3 1-15,3 0-6 16,-3 3 1-16,-4 3-6 0,-3 3 0 16</inkml:trace>
  <inkml:trace contextRef="#ctx0" brushRef="#br0" timeOffset="5022.7956">16415 7425 22 0,'-14'0'11'0,"-15"19"-3"15,19-10 12-15,-11 4-18 16,-4 6 1-16,-3 3-1 16,0 6 1-16,3 0-7 31,0-3 0-31,4-3-3 16,7 3 1-16,0 4-3 15,7-8 1-15</inkml:trace>
  <inkml:trace contextRef="#ctx0" brushRef="#br0" timeOffset="5344.8111">16210 7726 16 0,'4'-3'8'0,"10"0"-2"0,-7 3 13 0,7-3-17 16,4-3 1-16,6-7 2 0,5 4 0 16,-5-1-6-16,4 1 1 15,-6 3 4-15,2-1 1 16,-10 7 0-16,-10 3 0 15,-11 10 0-15,-11-1 1 16,-3 7-2-16,-11-3 1 0,4 6-1 31,0-3 1-31,3 0-2 16,4-1 1-16,3-2-2 16,4 0 0-16,7-4-1 15,7-2 0-15,4-7-1 16,13-3 1-16,5-6-3 0,9-4 0 15,5 1-6-15,2-4 0 16,1 4-7-16,11-7 0 16</inkml:trace>
  <inkml:trace contextRef="#ctx0" brushRef="#br0" timeOffset="5762.9297">16845 7372 45 0,'-77'16'22'0,"73"-23"-20"0,4 7 34 16,7-3-36-16,11-3 0 31,10-4 0-31,11-2 1 15,3-4-1-15,7-3 1 0,-3-3-5 16,0 4 1-16,0 2-5 16,-4 3 0-16,-3 4-5 15,-7-4 0-15,-7 4 0 0,-8 6 0 16,-3 0 9-16,-7 3 1 16,-7 0 7-16,-3 0 0 15,-8 3 7-15,-6 9 1 16,-8 7 0-16,0 3 0 0,-3 6-4 31,-4 7 0-31,-6 6-4 16,-5 0 0-16,4 2-2 15,1-2 0-15,6-3-7 16,0-7 0-16,14-9-9 0,15-6 1 16</inkml:trace>
  <inkml:trace contextRef="#ctx0" brushRef="#br0" timeOffset="5944.1538">17078 7444 38 0,'-4'0'19'0,"-6"38"-13"0,6-20 26 0,-10 8-30 15,0 8 1-15,-4 1 0 16,1 2 1-16,-1-5-6 16,1 2 1-16,2-3 3 0,8 4 1 15,4-7-7-15,-1-6 0 16,4-3-10-16,7-3 1 31</inkml:trace>
  <inkml:trace contextRef="#ctx0" brushRef="#br0" timeOffset="6111.0327">17078 7616 46 0,'-7'19'23'0,"7"-6"-22"16,0-7 34-16,3 0-35 15,1 4 1-15,3-7 0 16,7-3 1-16,4-3-7 16,6-3 0-16,5-4-8 0,-1 1 0 0</inkml:trace>
  <inkml:trace contextRef="#ctx0" brushRef="#br0" timeOffset="6327.969">17635 7347 54 0,'-3'0'27'0,"13"-10"-33"16,1 4 45-16,3 0-39 16,4-7 0-1,6 1 1-15,5-1 1 16,6-2-5-16,7 2 1 0,4-3-5 15,0 1 0-15,0 2-8 16,-7-3 1-16</inkml:trace>
  <inkml:trace contextRef="#ctx0" brushRef="#br0" timeOffset="6528.0503">17875 7162 39 0,'-56'37'19'0,"17"-12"-16"0,32-12 30 0,-4 6-31 31,4 3 1-31,0 3 0 0,4 3 0 0,3 7-5 16,0-4 1-16,7-6 3 31,0 3 0-31,3-12-2 16,5-7 1-16,-1-9-7 16,0-9 1-16,7 0-8 0,-3-10 0 15</inkml:trace>
  <inkml:trace contextRef="#ctx0" brushRef="#br0" timeOffset="6710.5239">17992 7187 29 0,'-11'12'14'0,"-28"4"0"0,25-3 14 0,0 9-26 15,-7 3 1-15,0 12 0 16,-4 7 0-16,0 10-5 16,1 2 1-16,2 0 3 0,1-5 1 15,7-11-4-15,4-5 0 16,3-7-8-16,7-9 1 15,10-7-4-15,4-8 0 32</inkml:trace>
  <inkml:trace contextRef="#ctx0" brushRef="#br0" timeOffset="7042.5485">18274 7102 32 0,'21'-9'16'0,"4"6"-12"15,-18 3 27-15,0 0-29 16,0 6 1-16,-4 3 2 16,-3 1 0-16,-7 9-6 15,-3-1 0-15,-11 4 4 16,-4 3 1-16,0 4-2 0,1-1 1 16,-1 3-2-16,4 1 1 15,3 2-1-15,11 1 1 16,3 2 0-1,8-2 0-15,3-1-1 16,0-2 1-16,4 2-1 0,-1-3 1 16,-3 4-1-16,0-7 1 15,-3 0-1-15,-4 1 0 16,-4 2-1-16,-3-6 1 16,0-3-5-16,0-3 1 15,0-7-8-15,-3-5 1 0,-8-4-6 16,-3-10 0-16</inkml:trace>
  <inkml:trace contextRef="#ctx0" brushRef="#br0" timeOffset="7209.8564">17886 7679 42 0,'-18'-15'21'0,"22"2"-11"0,3 10 35 15,10-10-41-15,8 1 1 16,10-4 1-16,8-6 1 16,-1-6-9-16,7-7 0 15,8 4 6 1,6 0 0-16,11-4-12 15,11 10 0-15,10 3-10 16,-6 3 0-16</inkml:trace>
  <inkml:trace contextRef="#ctx0" brushRef="#br0" timeOffset="8797.7339">18754 7613 27 0,'-14'-3'13'0,"14"19"3"0,0-4 13 15,-4 10-26-15,0 0 1 16,1 3 3-1,-8 4 1-15,-3 5-9 16,0-3 0-16,-3-5 5 0,-1-4 1 16,4-1-2-1,0 1 0-15,3-9-3 0,4-4 0 16,0-5-6-16,7-4 0 16,7-7-8-16,4-5 0 15,10-7-1 1,7-12 0-16</inkml:trace>
  <inkml:trace contextRef="#ctx0" brushRef="#br0" timeOffset="9287.9632">19290 7024 35 0,'3'-25'17'0,"-3"47"-12"16,0-10 33-16,-3 13-34 15,-8 7 0-15,-6-1 2 16,-5 10 0-16,-6 0-8 15,0 2 0-15,3 8 5 16,1-4 1-16,-1 0-3 16,0-3 0-16,4-1-1 15,3-2 1 1,4-13-4-16,4-2 1 16,3-11-4-16,3-8 1 0,11-14-3 15,4-8 1-15,-1-14-1 16,1-8 0-16,3-4 2 15,0-9 1-15,7 6 4 16,8-3 0-16,-1-3 3 16,0 3 1-16,0 3 1 15,-3-3 1-15,0 9 0 16,3 4 0-16,-3 5 0 0,3 14 0 16,-3 2-1-16,-4 10 0 15,0 6-1-15,-4 7 0 16,1 5 0-16,-7 7 0 0,-4 6-2 15,-7 4 1-15,-7 9 0 16,-4-1 0-16,-7-2-1 31,4 3 0-31,0-4-2 16,0 1 1-16,0-4-6 16,3-8 0-16,1-5-6 15,-1-8 0-15,1-4-4 16,3-5 1-16</inkml:trace>
  <inkml:trace contextRef="#ctx0" brushRef="#br0" timeOffset="9741.6817">19202 7306 30 0,'-4'-9'15'0,"15"2"-10"0,-4 4 25 0,3-3-28 16,1 0 0-16,3-1 1 16,0-2 0-16,4 3-4 15,-1-1 0-15,1 1 3 16,0 3 0-16,-1 3-1 0,-2 3 0 15,-5 3 0-15,-6 4 0 16,-8 6-1-16,-3 2 1 0,-4 4-1 16,-6 3 1-16,-4 7 0 15,-8 5 1-15,-2 1-1 16,-1-7 0-16,4-2 0 31,7-7 1-31,6-4-1 16,12-8 1-16,6-10-1 0,15-10 0 15,0-2-1-15,3-1 0 16,4-2 0-16,-1 5 0 16,1 1 0-16,0 2 0 15,-8 4 0-15,1 10 0 16,-7 5 1-16,-8 7 0 0,-6 3 0 16,-5 6 1-16,-2 4-1 15,-1-4 1-15,1-3 0 16,-1-3 0-16,4-3-1 15,4-7 0-15,-1 1-2 16,8-4 1-16,6-9-7 16,8-9 0-16,3-7-9 15,4-6 1 1</inkml:trace>
  <inkml:trace contextRef="#ctx0" brushRef="#br0" timeOffset="9927.9987">19858 7206 36 0,'-11'6'18'0,"-3"3"-11"0,11-2 22 0,-8 8-28 15,-3 7 0-15,-7 3 0 16,3 7 0-16,4 2-1 0,3 1 0 16,4-7 0-16,4 0 1 15,-1-9-6-15,8-10 1 16,6-2-8-16,5-14 0 15</inkml:trace>
  <inkml:trace contextRef="#ctx0" brushRef="#br0" timeOffset="10255.4019">20002 7005 29 0,'8'-35'14'0,"-5"35"-2"16,-3 4 18-16,0 5-26 15,-3 7 1-15,-5 9 3 16,1 12 1-16,-3 1-10 0,-4 12 0 31,0 10 8-31,-4 12 0 16,0 9-2-16,1 10 1 15,-1-15-2-15,0-1 1 16,-3-6-2-16,0-13 1 16,0 7-1-16,-7-10 0 0,-4-12-1 15,-7-9 1-15,4-14-1 16,3-8 0-16,0-10-1 0,4-3 1 15,0-10-2-15,3-9 1 16,1-6-2-16,2 6 1 16,5 0-9-16,6-3 0 15,4 9-11-15,4 7 0 0</inkml:trace>
  <inkml:trace contextRef="#ctx0" brushRef="#br0" timeOffset="12175.8719">20493 7391 28 0,'-11'-7'14'0,"-10"1"-7"0,14 16 15 16,-4 8-19-16,-3 11 0 0,4 8 1 31,-1 4 0-31,4 0-5 15,0 0 0-15,4-7 3 16,-1-6 1-16,4-3-2 0,4-9 1 16,3-3-1-16,0-7 0 0,3-6 0 15,4-10 0 1,4-12-1-16,0-3 1 16,-4-3-1-16,0-3 1 15,-4 6 0-15,1 3 0 0,-4 3 0 16,0 6 1-16,-7 13-1 15,0 10 1-15,0 5 0 16,-3 11 1-16,-1-1-2 16,4 3 1-16,0 0-1 15,-3-6 1-15,3 0-2 0,0-3 0 16,3 0-5-16,4-4 1 16,4-5-6-16,3-7 0 15,3 0-5-15,12-3 1 16</inkml:trace>
  <inkml:trace contextRef="#ctx0" brushRef="#br0" timeOffset="12407.38">20951 7353 26 0,'-3'-6'13'0,"-15"18"-4"31,11-9 19-31,-3 13-24 0,-8 9 0 16,-7 3 3-16,1 13 1 15,-1-3-10-15,7-4 1 16,4 1 6-16,4-7 0 0,6-3-3 16,4 0 1-16,7-9-2 15,4 0 0-15,-1-4-3 16,8-6 0-16,3-6-6 16,-3-6 0-16,-1 0-6 15,5 0 0-15</inkml:trace>
  <inkml:trace contextRef="#ctx0" brushRef="#br0" timeOffset="12661.8883">21131 7319 27 0,'-24'12'13'0,"-8"13"-2"0,25-22 15 15,-4 10-23-15,1 3 1 16,-1 6 1-16,4 3 1 15,0 3-7-15,3-6 0 16,4 3 4-16,4-6 1 16,3-4-2-16,0-2 0 15,4-1-3-15,3-2 1 16,0-4-4-16,0-6 0 0,0 0-5 16,0-6 0-16,0 0-5 15,15 2 1-15</inkml:trace>
  <inkml:trace contextRef="#ctx0" brushRef="#br0" timeOffset="13459.7084">21361 7281 20 0,'-7'-3'10'0,"3"3"-4"15,4 3 12-15,0 6-14 16,-3 4 1-16,-1 6 3 16,4 6 0-16,4 3-10 15,3 0 1-15,3 0 7 0,1-2 1 16,6-8-3-16,-2-5 1 16,2-4-2-1,4-9 1-15,-3-9-2 16,3-4 1-16,0-5-2 15,0-4 0-15,4 0-1 16,-4-3 1-16,1 3 0 16,-5 3 0-16,-3 6 0 15,-7 4 1-15,-3 6 0 0,-4 6 0 16,-4 6-1-16,-3 1 1 16,-3 5-1-16,3 7 1 15,-4 0-3-15,4 3 1 16,0-3-6-16,3-6 1 0,4-7-8 15,4-6 0-15,7-3-3 16,3-6 0-16</inkml:trace>
  <inkml:trace contextRef="#ctx0" brushRef="#br0" timeOffset="13693.2186">21777 7319 35 0,'-28'28'17'0,"3"22"-14"0,18-37 30 16,0 5-28-16,0 7 0 16,0-6 3-16,0 0 0 15,3-6-10-15,1-7 0 16,3-6 7-16,0-6 0 0,3-7-3 16,4-3 1-16,0 1-2 0,4-7 0 15,3 6-4-15,7 0 1 16,4 1-7-16,3-1 1 15,7 0-8-15,4 4 1 0</inkml:trace>
  <inkml:trace contextRef="#ctx0" brushRef="#br0" timeOffset="14059.1059">22098 7268 42 0,'-39'19'21'0,"0"16"-14"31,29-26 33-31,-4 4-37 16,3 2 1-16,4 1 1 15,0 0 0-15,3-4-7 0,12 1 0 0,-1-7 5 16,3-9 0-16,1 0-2 16,3-7 0-16,3-5-2 15,5-1 0-15,-1-3 0 16,-4 0 0-16,1 4-1 15,-4 2 0-15,-3 7 0 16,-4 3 0-16,-4 6 1 0,-3 6 1 16,-3 4 0-16,-4-1 1 15,3 4 0-15,1 0 0 16,-1-1-4-16,4-5 1 31,4-4-6-31,3-3 0 16,3-3-6-16,5-9 1 0,2 3-2 15,1-7 0-15</inkml:trace>
  <inkml:trace contextRef="#ctx0" brushRef="#br0" timeOffset="14224.8435">22338 7234 38 0,'-21'3'19'0,"-8"25"-19"0,22-21 40 16,0 5-36-16,0 1 1 15,0-1 1-15,4 1 0 16,-1-4-8-16,4 4 0 0,4-7 3 15,3-3 1-15,3-3-9 16,8-3 1-16,3-3-9 16,4-1 0-16</inkml:trace>
  <inkml:trace contextRef="#ctx0" brushRef="#br0" timeOffset="14559.4545">22433 7250 50 0,'-14'18'25'0,"3"1"-25"0,11-16 41 0,4 4-40 16,3-1 0-16,0 0-1 16,7-3 1-16,4-3-5 15,-1 0 1-15,5-6-4 16,-1-3 0-16,-4-1-4 16,1 1 1-16,0-1-1 15,-4 4 1-15,-4 0 6 16,-3 3 0-16,-7 6 8 0,-3 6 0 15,-4 7 6-15,-11 3 0 0,-6 6 2 16,-12 16 0-16,-10 6-3 31,-3 9 1-31,3 1-5 0,0-7 1 0,7-10-5 16,8-2 1-16,3-7-7 31,13-5 1-31,8-8-9 16,11-5 0-16,10-4-4 0,11-6 0 15</inkml:trace>
  <inkml:trace contextRef="#ctx0" brushRef="#br0" timeOffset="15092.0325">23326 7118 37 0,'-18'-3'18'0,"0"3"-15"15,8 3 31-15,-4 0-31 16,-7 6 0-16,-4 7 1 0,-7-3 0 16,-7-1-6-16,-3 4 1 15,0 0 0-15,-1-1 1 16,8-2-6-16,7-4 0 16,7-3-6-16,21-6 0 15,10-3-1-15,4-3 0 16,7 0 4-1,22-19 9-15,-54 47 4 32,32-19 0-32,-10 6 7 15,-15 10 1-15,-6 6 2 16,-8 10 0-16,-10 5-7 16,0 11 1-16,-4-1-4 0,7 0 0 15,4-6-3-15,7-3 0 16,3-16-5-16,8-7 0 15,14-5-5-15,6-10 1 0,11-12-6 16,11-13 1-16,0-6-1 16,0-4 0-16</inkml:trace>
  <inkml:trace contextRef="#ctx0" brushRef="#br0" timeOffset="15641.4416">23312 7243 34 0,'17'-19'17'0,"-17"16"-16"15,-3 6 35-15,-8 7-31 16,-3 9 0-16,-7 6 3 0,-4 6 0 15,4 1-10-15,3 2 0 16,1 1 7-16,6 2 0 0,1-9-3 16,2-3 1-16,5 1-2 15,3-14 0-15,3-9-1 32,5-3 0-32,2-9-4 15,4-13 0-15,4 0-4 16,-1-3 1-16,1-7-4 15,-4 4 0-15,0 3 1 16,-3 3 1-16,-8 3 4 0,-3 7 0 16,-3 6 7-16,-4 2 0 15,0 4 6-15,0 4 1 0,0-1 1 16,0-3 0-16,3 6-2 16,4 0 1-16,4-3-4 15,3 1 1-15,3-1-4 16,1 0 1-16,3 0-3 15,0 0 1-15,-3 0-3 16,-1 7 1 0,1 2-4-16,-4 1 0 15,-4 6-4-15,-3 2 1 16,-3 5-2-16,-4-5 0 16,-7 8 2-16,0-7 1 0,-4 3 5 15,0 0 0-15,1-6 5 16,-1 6 1-16,4-10 4 15,3-2 0-15,4-4 1 16,7 1 1-16,4-7-3 16,6-6 0-16,8 0-3 0,0-7 1 15,3-2-9-15,14-7 0 16,7 6-12-16,1 4 1 16</inkml:trace>
  <inkml:trace contextRef="#ctx0" brushRef="#br0" timeOffset="16644.3599">14728 9852 24 0,'-17'-3'12'0,"-1"13"0"0,11-4 12 0,-10 0-21 15,-5 10 0-15,1 3 2 16,0-4 1-16,-4-2-8 15,1 3 1-15,-5 5 4 16,1 1 0 0,0 3-2-16,0 1 0 0,0-4-6 15,6-4 1-15,1 1-6 16,4-3 0-16,2 0-2 0,12 2 0 16</inkml:trace>
  <inkml:trace contextRef="#ctx0" brushRef="#br0" timeOffset="16832.2486">14411 10091 20 0,'7'-10'10'0,"7"26"0"0,-10-10 17 16,-4 4-23-16,0 5 1 15,-4 7 2-15,1 10 1 16,-8 2-10-16,4 1 0 0,0 2 6 31,0 1 1-31,3-4-3 16,1-5 1-16,-1-8-5 0,4 5 0 0,4-11-5 15,3-5 0-15,0-7-6 16,7-3 0-16</inkml:trace>
  <inkml:trace contextRef="#ctx0" brushRef="#br0" timeOffset="18623.3885">14877 10018 18 0,'-7'-15'9'16,"7"5"1"-16,3 4 7 0,4-6-13 15,0-1 0-15,4 1 2 16,6-1 1-16,8-3-9 16,-4 1 1-16,0 2 5 15,1 4 1-15,-1 2-3 0,-4 4 1 16,1 3-1-16,-4 7 0 16,-7-1-1-16,-3 6 1 15,-4 4-1-15,-4-3 0 16,-3-1 0-1,-3-2 0-15,-1-1-1 16,0 3 1-16,1 1-1 16,3 3 0-16,0 2 0 0,3 8 0 15,4-1 1-15,4 6 0 16,-1 0 1-16,4 7 0 0,0-3 0 16,-3 2 0-16,-1-2 0 15,1-4 1-15,-4-3-1 16,0 0 0-16,-4-2-1 15,1-11 0-15,-4-2-3 16,0 2 0-16,0-11-4 16,0-1 0-16,0-6-5 15,0-4 1-15,0-8-5 16,-1-1 0-16</inkml:trace>
  <inkml:trace contextRef="#ctx0" brushRef="#br0" timeOffset="18856.9664">14979 10050 19 0,'3'-13'9'0,"5"4"2"0,-8 9 11 16,0 0-16-16,0 0 0 15,0 0 5-15,0 0 1 16,-4 0-14 0,0 3 0-16,1 0 10 15,-4 7 1-15,0 5-4 16,-4 7 1-16,1 6-3 15,-1 13 0-15,-7 6-1 0,4 3 0 16,-3 7-3 0,-4-7 0-16,-1-3-10 0,5 6 1 15,3-2-6-15,0-4 0 0</inkml:trace>
  <inkml:trace contextRef="#ctx0" brushRef="#br0" timeOffset="20159.3645">15353 9997 31 0,'-4'0'15'0,"15"-7"-3"0,0-5 16 15,3-4-26-15,3-3 0 31,8-9 1-31,0-3 1 16,3-1-5-16,0-5 1 16,4 5 2-16,-4 7 1 15,7 6-5-15,-3 7 1 16,0 6-6-16,-4 9 1 16,-10 3-5-16,-8 10 1 15,-6-1-3-15,-15 7 0 0</inkml:trace>
  <inkml:trace contextRef="#ctx0" brushRef="#br0" timeOffset="20516.9046">15540 9987 16 0,'-35'22'8'0,"-1"31"-3"0,29-37 13 0,-3 3-15 16,-4 6 0-16,-8 13 3 15,5-4 0-15,-4 1-7 16,3-1 1-16,4-3 5 16,3-9 0-16,4-9-2 31,7-10 1-31,7-12-2 15,7-13 0-15,4-7-1 0,0 1 0 16,-1-3-1-16,12 0 1 0,-1 2 0 16,0-2 0-16,4 9 0 15,-1 3 1-15,1 7 0 16,0 5 0-16,3 4 1 16,-3 6 0-16,-4 1 0 15,-7 5 0 1,-3 0 0-16,-11 7 0 15,-3 0-1-15,-8 6 0 16,-3 0-1-16,-7-4 1 16,0 4-3-16,0-3 0 15,3-3-6-15,1-10 0 0,-1-6-7 16,0-3 1-16,1-3-3 16,3-13 0-16</inkml:trace>
  <inkml:trace contextRef="#ctx0" brushRef="#br0" timeOffset="21029.3644">15579 9968 20 0,'-4'25'10'0,"-13"10"-7"0,13-23 16 15,0 7-17 1,-3 0 0-16,0-3 0 16,4 3 1-16,-1 3-5 15,4-7 1-15,0 1 3 16,4-7 0-16,-1-2-2 15,1-4 0-15,-4-3-1 16,0 0 0-16,0-7 0 0,-4 4 0 16,1 3-1-16,-4 7 0 15,-4 2 1-15,1 4 1 0,-1 2 0 16,0 1 1-16,1 0 0 16,3-1 1-16,0-5 1 15,3-1 0 1,4-9 0-1,4-9 0-15,3-1 0 16,3-5 0-16,4-4-2 16,4 0 0-16,3-3-4 0,0 0 0 15,1 3-1-15,-5 4 0 16,-3-1-1-16,-3 6 1 16,-4 7 0-16,-3 6 1 31,-4 4 4-31,-8-1 0 0,1 7 3 15,0-4 0-15,0 0 1 16,0-2 0-16,7-1 0 16,0-6 0-16,7-3-1 15,4 3 0-15,-1-7-3 16,5 1 1-16,2 0-7 16,-3 3 1-16,8 0-7 15,-1 3 0-15</inkml:trace>
  <inkml:trace contextRef="#ctx0" brushRef="#br0" timeOffset="21229.1563">15490 10401 22 0,'-21'13'11'0,"14"-10"-6"16,7-3 11-16,4-7-15 31,3 1 0-31,3-3 0 0,5-1 0 16,2-2-1-16,1-1 0 15,3 1 0-15,0-1 0 16,-3 4-5-16,-1-1 1 16,-2 4-3-16,-5 3 0 0</inkml:trace>
  <inkml:trace contextRef="#ctx0" brushRef="#br0" timeOffset="21767.2527">15536 10448 22 0,'-21'16'11'0,"7"9"-10"15,11-22 19-15,-5 6-19 16,1 1 1-16,0-1 3 0,0 4 0 16,0-1-5-16,0 1 0 15,0-4 4-15,4 1 0 0,-1-4 0 16,1 0 0-16,3-3-2 16,0-3 1-16,3-3-1 15,4-3 0-15,4-3-1 31,3 2 0-31,0-2-1 16,7-4 0-16,0-2 0 16,4 2 1-16,0-3-1 0,10 1 0 15,0-1 0-15,-3 4 0 16,-4-1 0-16,-7 10 1 16,-7 0 0-16,-6 12 1 0,-8 4-3 15,-15 2 0-15,1 1-2 16,-3-3 0-16,-4 2-3 15,-1-2 1-15,1-1-2 16,4-2 0-16,2-4 2 16,5-3 0-16,3-6 1 15,3 0 0-15,4 3 3 0,4-3 0 32,3 3 3-32,0 0 1 15,3-3 2-15,-2 3 0 0,-5 0 1 16,-3 6 1-16,-3 3 0 15,-1 4 1-15,-3 2-3 16,0 4 0-16,0-3-2 16,3 0 0-16,4-4-4 15,4-6 0-15,6-2-10 16,5-11 1-16,16-2-3 0,5-4 0 16</inkml:trace>
  <inkml:trace contextRef="#ctx0" brushRef="#br0" timeOffset="22051.3103">16489 9696 37 0,'-11'-26'18'0,"8"36"-14"15,-1-4 32-15,-3 10-32 31,-7 9 1-31,-4 12 2 0,-13 7 1 16,-5 3-10-16,1 4 0 16,0-1 6-16,-4 0 1 15,-3 6-3-15,3 10 1 16,4-6-2-16,-1-4 1 0,8-6-4 16,3-6 1-16,4-9-8 15,7-7 0-15,4-12-7 16,10-4 0-16</inkml:trace>
  <inkml:trace contextRef="#ctx0" brushRef="#br0" timeOffset="22302.5301">16133 10213 39 0,'7'0'19'16,"0"-3"-7"-1,-7 3 26-15,7 0-34 16,0 0 0-16,0 3 2 15,3 3 0-15,1 4-8 0,3-4 1 16,11 6 5-16,-1 7 0 16,1 6-2-16,3 0 1 15,1-3-1-15,-1 3 0 16,-3 1-1-16,3-1 0 16,3 0-6-16,-2-6 0 15,-1-7-12-15,7 1 1 0,1-10-2 16,-8-3 0-16</inkml:trace>
  <inkml:trace contextRef="#ctx0" brushRef="#br0" timeOffset="22629.8498">17050 10034 47 0,'7'-6'23'0,"18"-7"-20"16,-15 7 44-16,8 3-45 15,3-3 0-15,4 3 0 0,3-1 1 0,0-2-4 16,11-3 0-16,0-1-3 16,-1 1 1-16,1 0-9 15,-3-1 1-15,-1 4-5 16,-7 6 0-16</inkml:trace>
  <inkml:trace contextRef="#ctx0" brushRef="#br0" timeOffset="22814.9174">17265 9978 31 0,'-32'15'15'0,"4"4"-8"0,21-9 23 0,-4 5-29 16,1 7 1-16,-1 0-1 16,1 10 1-16,3 5-3 15,-1 1 1-15,1 3-2 16,0-4 1-16,4 1-10 15,-1-4 0-15</inkml:trace>
  <inkml:trace contextRef="#ctx0" brushRef="#br0" timeOffset="23085.5246">16782 10520 41 0,'0'-3'20'0,"31"-6"-10"16,-16 9 31-16,6-7-37 16,7 1 0-16,7-3 2 15,4-1 0-15,0-2-7 0,7-1 0 16,7 1 5-16,10-1 0 16,15-6-2-16,6 4 1 15,-3-1-2-15,11 3 0 16,-7 7-7-16,21-3 0 15,3-1-11-15,-3 4 1 0,0 0-2 16,-11 0 0-16</inkml:trace>
  <inkml:trace contextRef="#ctx0" brushRef="#br0" timeOffset="27169.5926">18429 10056 45 0,'0'0'22'0,"85"-31"-20"0,-64 24 22 0,7-2-30 32,0-3 1-32,1-7-10 15,-5-3 1-15,-6 3 12 0,-4-6 1 16</inkml:trace>
  <inkml:trace contextRef="#ctx0" brushRef="#br0" timeOffset="27470.4785">18641 9730 17 0,'-18'-6'8'0,"-7"18"3"0,22-2 7 15,-1 5-14-15,-3 20 1 16,-3 9 3-16,-11 9 0 0,-4 13-10 16,0 19 1-16,0 12 6 15,1-6 1-15,-4-3-3 16,3-4 0-16,-3-12 0 15,3-6 0-15,0-9-1 16,4-7 0 0,0-13 0-16,3-11 1 0,1-11-1 15,3-12 1-15,3-6-1 16,4-12 0-16,3-4 0 16,4-6 0-16,4-4-1 15,10-8 0-15,7-10 0 16,7-7 0-16,8-5-3 15,17-4 1-15,10 7-8 0,4-1 0 16,-10 10-7-16,-4 6 1 16</inkml:trace>
  <inkml:trace contextRef="#ctx0" brushRef="#br0" timeOffset="27939.4947">18817 10015 26 0,'-21'13'13'0,"0"-4"3"0,17-6 12 16,1 1-25-1,-1-1 1-15,1 0 0 16,3-3 0-16,0 0-5 16,10-10 0-16,4-2 2 15,4-1 1-15,7-2-7 0,-1-10 1 16,1 3-6-16,-4 0 1 16,-3-3-3-16,-4 0 1 0,-3 3 2 15,-4 3 0-15,-7 3 7 16,-4 7 1-16,-3 12 6 15,-7 16 1-15,0 9 3 16,-4 0 0-16,-3 13 0 16,0 6 0-16,0 12-2 15,7 4 1-15,0 3-4 0,3-10 1 16,4-9-2-16,7 1 0 16,0-8-3-16,7-8 1 15,0-14-6-15,4-2 1 31,3-13-4-31,0-12 0 16,0-1-1-16,-3-2 1 0,-4-1 1 16,-7-2 0-16,-4-1 3 15,-7 0 1-15,-3 4 3 16,-3 2 1-16,-1 1 0 16,0-4 0-16,1-2 0 15,3-4 1-15,7-3-6 0,3-3 1 16,4-3-3-16,11-4 1 15</inkml:trace>
  <inkml:trace contextRef="#ctx0" brushRef="#br0" timeOffset="28071.8267">18912 9815 24 0,'29'-35'12'0,"-12"13"-3"0,-10 16 22 0,-3 3-28 16,3 3 1-16,0 0 0 31,7 3 1-31,4 3-6 16,-1-3 0-16,5 4-3 0,2-4 1 15,4 6-8-15,4 4 0 16</inkml:trace>
  <inkml:trace contextRef="#ctx0" brushRef="#br0" timeOffset="28736.5068">19431 9739 34 0,'-39'7'17'0,"15"21"-12"15,20-22 25-15,-3 7-29 16,0 2 1-16,0 1-1 0,3 6 1 0,1-6-3 31,3 3 1-31,3-1 1 16,4-5 1-16,0-4-2 15,0 4 1-15,-3-1 0 16,-4-2 0-16,-4 5 0 16,-3 7 0-16,-7 7 0 15,0-1 0-15,-7 0 0 0,-4 0 0 16,1 4 0-16,9-10 1 16,1-7-2-16,7-5 1 15,11-7-1-15,3-6 1 16,3-4 0-16,5 1 0 15,2 0-1-15,1 3 0 0,0 0 0 16,-1 3 0-16,-3 0 0 16,-3 3 1-16,-4 3-1 15,-4 7 1-15,-3 5-1 0,-3 4 1 16,-1 3 0-16,-3 7 1 16,0-4-2-16,0-3 0 15,0 3-3-15,-3-3 0 31,3 0-3-31,-1 1 0 16,1-4-3-16,4-7 0 0,-1-2 0 16,1-1 0-16,3-12 3 15,0 0 0-15,0 0 3 16,0 0 1-16,0-6 3 16,0 6 0-16,0 0 0 15,0 0 1-15,0 0-1 0,0 0 1 16,7-13-1-16,3 1 0 15,5-7-1-15,2-9 0 16,4 3 1-16,4-3 0 0,0-1-6 16,3 1 1-16,14 3-3 15,-3-3 0-15</inkml:trace>
  <inkml:trace contextRef="#ctx0" brushRef="#br0" timeOffset="29007.9961">19717 9937 37 0,'-25'-19'18'0,"32"3"-15"16,-3 10 36-16,3-3-36 15,3 6 0-15,8-4 0 16,3 1 1-16,0-3-5 16,4-7 0-16,3 0 0 15,0-2 1-15,4 5-7 0,-4 0 1 0,1 7-8 16,-8 12 1-16</inkml:trace>
  <inkml:trace contextRef="#ctx0" brushRef="#br0" timeOffset="29287.6245">19773 10047 31 0,'-46'28'15'0,"8"6"-4"16,30-24 20-16,1 2-27 16,0-2 1-16,7 5 1 15,4-2 0-15,3 0-8 0,7-4 0 16,0 0 6-16,0-2 1 15,7-7-3-15,-3-10 0 16,0 4-1-16,3-3 0 0,0-4 0 16,-3-3 1-16,-1-2-5 15,1-4 0-15,-4 3-5 16,-3-3 1-16,-1 3-5 16,-3-6 0-16,-3-6-4 0,-1-10 1 15</inkml:trace>
  <inkml:trace contextRef="#ctx0" brushRef="#br0" timeOffset="29540.4393">19928 9648 20 0,'-3'-9'10'0,"-1"12"-2"0,4 0 14 0,-3 7-17 15,-1 5 1-15,1 11 2 16,-4 11 1-16,-4 10-11 16,1 3 1-16,-5 4 8 15,5 2 0-15,-1 10-3 16,1 3 1-16,3 3-1 15,3-9 0-15,4-10-1 16,0-6 0-16,4-16-1 16,3-5 0-16,3-14 0 0,4-6 0 15,4-9-1-15,0-6 0 16,3-4-6-16,0-2 1 16,0-4-9-1,0-6 0-15,8 0-4 16,6-10 1-16</inkml:trace>
  <inkml:trace contextRef="#ctx0" brushRef="#br0" timeOffset="30005.4992">20267 10015 45 0,'-28'19'22'0,"-14"16"-23"16,34-26 42-16,5 0-40 15,-1 4 0-15,4 0 0 16,4-4 1-16,3 0-3 16,7-5 1-16,4-8 1 0,-1-5 0 15,8 0-1-15,-4-7 1 16,0 0-1-16,1 1 0 0,-5-1 0 16,1 6 0-16,-8 4 0 15,1 6 0-15,-11 10 0 16,-3 5 0-16,-5 4 1 31,-6 3 0-31,0 6 0 16,4-6 0-16,-1 0 0 0,11-6 1 15,4-4-1-15,3-8 0 16,3-4 0-16,4-10 0 16,4 4-1-16,0 0 1 15,-1-1-1-15,1 4 0 16,-4 0 0-16,-3 3 1 0,-8 3-1 15,-3 3 1-15,0 4-1 16,0 2 0-16,0 1-5 16,0-1 1-16,0 1-6 15,7-7 0-15,0 4-7 16,4-4 1-16</inkml:trace>
  <inkml:trace contextRef="#ctx0" brushRef="#br0" timeOffset="30365.866">20754 10100 37 0,'-4'0'18'0,"-31"19"-13"0,21-10 29 15,-4 4-30-15,1 6 1 16,-1 12 1 0,4-6 1-16,7-6-9 15,3 0 0-15,4-10 5 31,4-3 1-31,3-6-2 16,7-6 0-16,4-6-2 16,3-4 1-16,4 0-1 15,-4 4 1-15,0-1-1 0,0 4 0 16,-3 2-1-16,-4 4 1 16,-4 3 0-16,1 3 0 0,-4 7 0 15,-7 6 0-15,0-1 0 31,0 4 1-31,0-6-4 16,4-1 0-16,-1-9-5 16,8-6 0-16,-1-9-7 15,4-4 1-15,4-3-2 16,0-6 1-16</inkml:trace>
  <inkml:trace contextRef="#ctx0" brushRef="#br0" timeOffset="30540.3503">21043 9736 39 0,'-7'16'19'0,"-11"37"-23"0,11-28 40 16,-3 4-35-16,-1-1 0 15,-3 6 0-15,0 7 1 16,0 0-3-16,-4 0 1 16,4 2-3-16,7 5 1 0,0-8-7 15,7-2 1-15,4 0-4 16,6-10 1-16</inkml:trace>
  <inkml:trace contextRef="#ctx0" brushRef="#br0" timeOffset="30909.3872">21110 9978 44 0,'-7'6'22'0,"-10"16"-23"0,13-16 43 16,0 4-41-1,1-1 0-15,-1 0 0 0,4 1 1 16,4-4-3-16,3-3 1 0,0-3 1 16,4 0 0-16,-1-3-1 31,4 3 1-31,-3 0-1 0,0 3 1 16,-4 4-1-16,-4 5 0 15,-3 4 0-15,-3 3 1 16,-4 6 0-16,-1 0 1 15,1-3-1-15,0-3 1 0,4-1 0 16,3-5 0-16,3-4-1 16,4-6 0-16,4-3-1 15,3-9 1-15,11 0-5 16,3-4 0-16,7 1-8 16,4-4 1-16,3 3-5 15,1-2 0-15</inkml:trace>
  <inkml:trace contextRef="#ctx0" brushRef="#br0" timeOffset="31240.3115">21523 10059 35 0,'-35'32'17'0,"6"12"-11"0,22-35 27 0,-7 7-30 31,7-1 1-31,0-2 1 16,4-1 0-16,10-2-7 15,0-4 1-15,3-6 4 0,1-6 0 16,0-4-2-16,3 1 0 16,0-4-3-16,3 1 1 15,-3-1-2-15,1 1 1 16,-5-1-2-16,1 1 1 0,-4 2 0 16,-4 4 1-16,-3 6 1 15,0 0 1-15,-3 3 0 16,-1 3 1-16,-3 1-1 15,4 5 1-15,-1-5-3 16,1-1 1-16,-1 3-9 16,1 4 1-1,6 2-3-15,4-5 1 0</inkml:trace>
  <inkml:trace contextRef="#ctx0" brushRef="#br0" timeOffset="31877.7367">21696 10069 22 0,'-4'-3'11'0,"4"6"-3"0,0 0 17 0,0 0-21 0,0 3 1 16,0 0 2-16,-3 4 0 16,-1-1-8-16,1 4 1 15,-4-1 6-15,0 4 1 16,0 3-3-16,0-3 1 15,-1-1-2-15,5 1 1 16,-1-4-3-16,1-2 1 0,3-7-1 31,0-3 1-31,3-9-1 16,4-4 0-16,4 1-1 16,3-4 1-16,0-3-2 0,0 0 1 15,4 0-4-15,7-3 0 16,-4 7-3-16,0 2 1 15,0 4-3-15,-3-1 1 0,-1 4 0 16,-2 3 0-16,-5 3 4 16,-3 3 0-16,-7 3 3 15,-3 1 1-15,-1 2 2 16,1 4 0-16,-4-1 2 16,3-2 0-16,1 5 0 15,3-2 1-15,3-7 0 16,4 0 0-16,7-6-1 0,4-3 0 15,3-3-1-15,0-7 0 16,4-5-2-16,-7 2 1 16,-4-3-2-16,0 3 1 0,-7 1 0 15,-4 5 0-15,-3 4-1 16,-3 9 0-16,-11 3 1 31,-4 7 0-31,-7 6 1 0,-3 0 0 0,3 3 0 31,4 9 1-31,0 0-1 16,11 1 1-16,6 2-1 16,8-6 1-16,10-3-3 15,7-3 1-15,7-6-10 16,7-3 0-16,4-4-8 16,3-9 0-16</inkml:trace>
  <inkml:trace contextRef="#ctx0" brushRef="#br0" timeOffset="43338.4763">9821 13885 8 0,'-3'3'4'0,"-8"-12"0"0,11 9 4 0,0 0-7 16,0 0 1-16,0-3 0 15,0 3 1-15,0 0-4 16,-3 3 1-16,-4 0 3 16,3 3 0-16,-3 3-2 15,0 1 1-15,3 2 0 0,1 1 0 16,-4 3-1-16,3-1 1 16,1 1-1-16,-4 0 0 15,3 3 0 1,1-4 1-16,3-5-1 0,0 2 0 15,0 4 0-15,3 3 0 16,1-1 0-16,-1 8 1 16,4-5-1-16,-3 1 0 15,-1-6 0-15,1 0 0 16,-1 3 0-16,1-4 0 16,0 1-1-16,-1-7 1 15,-3 1 0-15,0-1 0 0,0-3-1 16,0 1 1-16,0 2-1 0,0-6 1 15,0 4-1-15,0-4 0 16,0 0 0-16,0 3 0 16,0-3 0-16,0 0 0 31,0 0 0-31,0 4 0 16,0-4 0-16,0 3 0 15,0 0 0-15,-3 4 0 16,3-4 0-16,-4 0 0 0,0 4 0 15,4-1 0-15,-3-3 0 16,3 1 1-16,0-4-1 16,0 0 0-16,-4 0 0 0,4 0 0 15,0 0 0-15,-3-3 0 16,3 0 0-16,0 4 1 0,0-4-1 16,0 3 1-16,0-3-3 15,0 0 1-15,7 0-3 16,0 0 1-16,0 3-5 15,0-3 1-15,0 0-2 32,4 0 0-32</inkml:trace>
  <inkml:trace contextRef="#ctx0" brushRef="#br0" timeOffset="43836.3569">9825 13860 13 0,'7'-13'6'0,"14"-2"-2"16,-14 8 10-16,4 7-12 15,-1-3 0-15,1-3 2 16,3 3 0-16,4 0-5 16,-4 0 1-16,3 3 3 15,1 0 0-15,0 3-1 16,-1 3 1 0,4 13 0-1,1 3 1-15,-8 3-1 16,-4 0 1-16,-3 3-1 0,-3 0 1 15,-4-9-1-15,-4 6 0 16,-3-3-1-16,0 3 0 16,-3 3-1-16,-4-2 1 15,-1-1-1-15,-2 0 0 16,-1 3 0-16,4 3 0 0,-7 1 0 16,-4-4 1-16,-3 3-3 15,10-6 1-15,4-9-3 16,4-3 0-16,6-4-4 15,4-9 1-15,11-3-7 16,3-7 0 0</inkml:trace>
  <inkml:trace contextRef="#ctx0" brushRef="#br0" timeOffset="44154.715">10516 13634 18 0,'-14'3'9'0,"14"7"-3"16,0-4 8-16,0 6-12 15,0 7 1-15,0 9 0 16,-3 4 1-16,-1-1-5 15,1 4 1-15,-1-1 2 0,1 1 1 16,-1-1-2-16,1 1 1 16,-1-7-1-1,0 3 1-15,-3-3-4 16,0-2 1-16,4-11-5 0,-1-2 0 16,1-7-3-16,6-6 1 15</inkml:trace>
  <inkml:trace contextRef="#ctx0" brushRef="#br0" timeOffset="44738.0108">10481 13778 13 0,'4'-31'6'0,"10"3"5"15,-7 21 6-15,0-8-14 16,3 5 0-16,1-2 3 16,3-1 1-16,0 1-8 15,0 2 0-15,4 4 6 0,0 0 0 31,-1 6-2-31,-3-3 1 16,0 6-1-16,-3 0 0 0,-4 3-1 16,0 0 1-16,-3 4-1 15,-4 6 1-15,-4-4-1 16,1 4 0-16,-4 3-1 16,-1-1 1-16,-2-5-1 15,3 3 0-15,-4-7-1 16,1 7 1-16,-1-7-1 15,4 1 1-15,0-1-1 16,0 0 0-16,3 1 0 0,1-1 0 16,3 1 0-16,3-1 1 15,4 0-1-15,0 4 0 0,4 3 0 16,0-1 1-16,3 1-1 16,0 0 0-16,0-1 0 15,0 1 1-15,0 0-1 16,0 3 1-16,0-10 1 15,-6 3 0-15,-5-5-1 0,-6-1 1 16,-1 7 0-16,-3-1 0 16,0 1-1-16,-4-1 1 31,-3 1-1-31,0-1 1 0,-4-2-1 0,1 2 0 31,-4 1-1-31,-1-1 1 16,1 4-1-16,4 0 1 0,3-1-3 15,-1-2 1-15,5-4-5 16,3-6 0-16,7-3-5 16,7-6 1-16,7-10-7 15,4-2 1-15</inkml:trace>
  <inkml:trace contextRef="#ctx0" brushRef="#br0" timeOffset="44987.2271">11010 13885 36 0,'-7'-3'18'0,"18"3"-16"31,-4 0 29-31,0 0-29 16,7 0 0-16,4 0 1 0,3 0 0 15,3 0-4-15,1 0 0 16,3 0 3-16,1 0 1 15,6-3-2-15,4 0 0 0,-4-4-5 16,0 4 1-16,-3 0-7 16,-4-3 1-16,-3 3-4 15,-7-1 0-15</inkml:trace>
  <inkml:trace contextRef="#ctx0" brushRef="#br0" timeOffset="45204.2244">11423 13518 41 0,'-18'-3'20'0,"-3"22"-22"0,14-7 40 0,-7 10-35 15,-4 10 0-15,-3 5 2 16,0 13 0-16,-4 1-7 16,1-1 1-16,-5 6 4 15,1-3 1-15,3 7-4 16,1-3 0-16,3-7-7 15,3-3 0-15,4-10-8 16,10-8 0-16</inkml:trace>
  <inkml:trace contextRef="#ctx0" brushRef="#br0" timeOffset="45400.6388">11222 13929 41 0,'0'0'20'0,"14"22"-12"16,-7-13 31-16,0 7-36 15,0 3 1 1,4 12 1-16,3 7 1 16,7-1-8-16,0 4 0 15,4 0 5-15,3-7 0 16,4 4-11-16,3-7 1 16,4 7-9-16,0-19 0 0</inkml:trace>
  <inkml:trace contextRef="#ctx0" brushRef="#br0" timeOffset="46121.2676">12040 14086 33 0,'21'-4'16'0,"-10"-2"-5"0,-11 16 18 0,-7 5-27 16,0 14 1-16,-11 11 1 16,-3 7 1-16,-7 0-6 15,-7 4 0-15,-1-1 4 31,-2-3 0-31,6-3-1 16,4-7 0-16,3-8-1 0,4-4 0 16,10-10-5-16,4-2 1 0,11-10-9 15,6-9 1-15,25-7-3 16,8-9 0-16</inkml:trace>
  <inkml:trace contextRef="#ctx0" brushRef="#br0" timeOffset="46568.9806">12742 13825 27 0,'-24'-6'13'0,"2"19"-8"0,15-4 21 0,-10 4-23 16,-11 9 1-16,-4 6 1 31,-3 6 1-31,-1 1-7 15,1 9 0-15,7-4 5 16,7 4 1-16,3-3-3 16,11-6 1-16,10-7-1 15,4-6 0-15,4-13-1 16,7-6 1-16,6-15-1 0,5-13 0 16,-1-4 0-16,-3-2 1 15,-1-3-1-15,1-1 0 16,-4 4-1-16,-3 6 1 15,-1 3-2-15,-3 9 1 16,1 7 0-16,-5 9 0 16,-3 6 0-16,-3 10 0 0,-4 0 1 15,0 3 0-15,0 6 0 16,0 4 0-16,0-4 0 16,0 0 0-1,0-3-2-15,0-3 1 16,3-3-8-16,4-7 1 15,4-8-8-15,7-4 0 16</inkml:trace>
  <inkml:trace contextRef="#ctx0" brushRef="#br0" timeOffset="46784.8098">13173 13897 26 0,'-32'7'13'0,"4"34"1"16,17-29 12-1,-14 29-20 1,-3 3 1-16,11-4 0 16,10-5 1-16,7-4-11 0,3-6 0 0,8-6 7 15,3-6 0-15,3-7-6 16,8-6 0-16,0-9-6 16,0-4 0-16,-4-6-6 15,3 0 1-15</inkml:trace>
  <inkml:trace contextRef="#ctx0" brushRef="#br0" timeOffset="47006.9122">13349 13866 24 0,'-25'22'12'0,"8"-9"1"0,13-7 14 0,1 6-24 15,-1 4 1-15,1 3 3 16,-1 3 1-16,1-6-10 15,3 6 0-15,0-4 6 16,7-2 1-16,0-3-3 16,3-4 1-16,1-3-7 0,3-6 1 15,4-3-8-15,-1 0 1 16,1 0-4-16,3-3 1 16</inkml:trace>
  <inkml:trace contextRef="#ctx0" brushRef="#br0" timeOffset="47472.8788">13617 13816 36 0,'-7'25'18'0,"-3"3"-17"0,10-18 32 16,-4 2-31-16,4 7 0 15,4 0 2-15,3 0 1 16,3-1-6-16,4-2 1 0,4-3 3 0,0-1 0 31,-1-9-1-31,1-3 1 16,0-6-2-16,-4-10 0 15,0 1 0-15,3-1 0 16,1-3 0-16,-4 0 0 16,0 4-1-16,0-1 0 15,0 4 0-15,-3 2 0 0,0 4-1 16,-4 6 1-16,0 3-1 16,-4 3 1-16,-3 4 0 15,0 2 0-15,0 4 0 16,0 3 1-16,0 0-2 15,0-4 1-15,0 1-6 0,4-4 1 16,-1-2-8-16,4-1 1 16,0-6-3-16,1-6 1 0</inkml:trace>
  <inkml:trace contextRef="#ctx0" brushRef="#br0" timeOffset="47870.2558">14023 13741 29 0,'0'0'14'0,"-4"22"-9"16,4-13 25-16,0 7-28 16,-3-4 1-16,3 4 2 15,0 3 0-15,-4 3-5 16,1 3 0-16,-1 0 3 16,4 0 1-16,-3 0-2 15,-1-3 1-15,1 3-1 0,3-6 0 16,0 0-1-1,0-4 0-15,0-5 0 0,0-4 0 16,0-6 0-16,0 0 0 16,0 0-1-16,3-6 1 15,1-7-1-15,-1-6 1 16,1-2-1-16,-1-8 1 16,4 7-1-16,11-9 0 15,3 0 0-15,-3 2 0 16,7-2-1-16,-4 6 1 0,0 0 0 15,0 3 1-15,0 3-3 32,4 0 1-32,-4 4-5 15,0-1 0-15,0 3-9 16,1 13 1-16</inkml:trace>
  <inkml:trace contextRef="#ctx0" brushRef="#br0" timeOffset="48291.2257">14534 13700 37 0,'-21'12'18'0,"-14"14"-12"0,24-14 25 0,-3 10-27 15,-3 0 0 1,-1 0 1-16,4 3 1 15,3 0-8-15,1 0 1 16,6-3 4-16,1-3 1 16,3-3-3-16,3-7 1 0,4-3-1 15,4-9 1-15,3-6-2 16,7-4 1-16,0-12-1 16,0-3 1-16,-3 3-1 15,0-3 1-15,3-1-1 16,0 11 0-16,-10-1-1 0,-4 6 1 15,-7 13-1-15,0 0 1 16,-4 22 0-16,1 3 0 16,-4 0 0-16,0 4 0 15,3-1 0-15,1-3 1 0,3-3-6 32,3-3 1-32,4-4-7 15,4-8 1-15,10-4-5 16,7-3 0-16</inkml:trace>
  <inkml:trace contextRef="#ctx0" brushRef="#br0" timeOffset="48490.2429">14887 13709 34 0,'-7'19'17'0,"-21"25"-11"0,21-28 27 0,-4 6-28 16,-3 0 0-16,4 0 1 15,6 0 1-15,1-4-9 16,3 1 0-16,7-3 5 15,3-7 1-15,1-6-6 16,3-3 0-16,0-3-7 0,0-6 0 16,4 3-6-16,-1-1 0 15</inkml:trace>
  <inkml:trace contextRef="#ctx0" brushRef="#br0" timeOffset="48658.0688">14954 13825 50 0,'4'13'25'0,"-1"-1"-30"16,1-5 46-16,-1-1-41 16,4-3 1-16,4 0-1 15,0-3 1-15,-1 3-6 16,4-3 1-16,0-3-5 16,4 0 0-16,0-3-5 0,-1 3 0 15</inkml:trace>
  <inkml:trace contextRef="#ctx0" brushRef="#br0" timeOffset="48814.3576">15293 13844 39 0,'-11'41'19'16,"-31"12"-10"-16,24-34 35 0,-6 9-40 15,-5 16 1-15,-2 6 1 16,-5 7 0-16,-2 2-8 16,-5-5 0-16,-6-1 2 15,-11-6 0-15,3-3-14 16,1-3 0-16,0-16-3 15,34-10 0-15</inkml:trace>
  <inkml:trace contextRef="#ctx0" brushRef="#br0" timeOffset="49341.9933">15914 13361 38 0,'7'3'19'0,"3"13"-17"0,-10-13 33 16,8 3-34-16,-1 1 0 16,0-1 1-16,0 3 1 31,0-2-3-31,0-1 0 15,-4 0-4-15,1 4 1 0,-4 2-6 16,-4 1 0-16,-10 2-4 16,-10 11 1-16</inkml:trace>
  <inkml:trace contextRef="#ctx0" brushRef="#br0" timeOffset="49490.9087">15610 13756 33 0,'-24'19'16'0,"17"-19"-12"0,7 0 29 15,7 0-30-15,3-3 0 0,4-13 1 16,8 4 1-16,13-4-6 15,7-12 0-15,4-7 3 16,3 1 1-16,-3 6-9 16,-3-1 1-16,-1 8-8 31,-7 5 0-31</inkml:trace>
  <inkml:trace contextRef="#ctx0" brushRef="#br0" timeOffset="49990.8824">15854 13813 43 0,'-50'44'21'0,"22"-22"-16"0,25-22 35 0,3 3-39 16,7-3 1-16,3-10 0 15,4-2 1-15,8-10-4 16,-1-3 1-16,3 0 1 16,-2-3 1-16,-5 9-2 15,1 3 1-15,-7 7-4 16,-4 12 1-16,-11 3-4 15,-3 7 0-15,-7 2-3 16,0 10 0-16,-4 0-1 0,0-3 0 16,-24 16 3 15,7 0 0-31,0-4 3 16,3 4 1-16,4 6 4 15,3-7 1-15,4-2 3 16,7-10 0-16,7-9 1 15,7-7 1-15,7-9 0 16,0-9 1-16,17-4-2 16,5-3 1-16,9-6-3 15,8 0 1-15,-3 0-2 16,-1 1 0-16,4-1-2 0,3 6 1 16,-6 3-2-16,-5 7 0 0,-2 3 0 15,-8 6 1-15,-7 6 0 16,-3 7 0-16,-8 6-3 15,-6 3 1-15,-4 3-6 16,-4 4 1-16,-3-4-8 16,-3 3 0-16,-5-2-1 15,1-7 0 1</inkml:trace>
  <inkml:trace contextRef="#ctx0" brushRef="#br0" timeOffset="50223.8684">15850 14271 35 0,'-21'18'17'0,"39"1"-17"0,-8-19 35 0,4-6-31 16,8-7 1-16,-1 1 1 16,4-7 1-16,-1-6-9 15,1-6 1-15,-4 2 6 16,0 4 0-16,-7 3-1 16,-3 7 0-16,-11 2-2 0,-7 4 1 15,-4 2-1-15,-3 11 0 16,-7 2-1-16,-7 3 0 0,-4 7-6 15,-3 3 1-15,7 0-12 16,10 9 1-16,4-12-2 16,0-4 0-16</inkml:trace>
  <inkml:trace contextRef="#ctx0" brushRef="#br0" timeOffset="51529.4263">12838 14675 24 0,'-18'-9'12'0,"21"-7"2"16,-3 13 12-16,-3 3-23 0,-4 0 0 15,-4 9 2-15,-3 13 0 16,-3 7-7-16,-5 11 1 16,-2 14 3-16,-12 2 1 15,-6 10-1-15,-11-7 1 16,4 4-6-16,6-10 1 16,12-9-7-16,6-9 1 15,14-10-4-15,18-12 0 0</inkml:trace>
  <inkml:trace contextRef="#ctx0" brushRef="#br0" timeOffset="51723.3439">12707 14948 30 0,'7'6'15'0,"-3"26"-10"16,-4-20 25-16,0 7-28 0,-4 9 0 16,1 0 0-16,-1 1 1 15,1 5-4-15,-1 4 0 16,0 3 2-16,1-4 1 0,3-9-4 15,0-3 1-15,0-3-6 16,3-6 1-16,1-13-6 16,3-9 1-16</inkml:trace>
  <inkml:trace contextRef="#ctx0" brushRef="#br0" timeOffset="52090.7017">12929 14932 25 0,'25'-15'12'0,"14"24"-5"15,-36-3 18-15,1 7-23 16,-8-1 1-16,-3 4 1 16,-3 3 0-16,-1 3-6 0,1-3 1 15,2-4 3-15,1-5 1 16,4-7-3-16,3-9 1 31,10-10-1-31,8-6 0 16,3-6 0-16,4-10 1 0,7-6-2 15,-1-3 1-15,1 3 0 0,-7 4 0 16,3 8 1-16,-3 7 1 16,0 6-1-16,-4 4 1 15,-4 5 1-15,-3 1 0 0,-3 12-1 16,-4 9 1-16,-7 10-1 16,-3 10 1-16,-4 2-4 31,-4 7 0-31,0-3-5 15,1-7 0-15,-4 0-7 0,0-9 1 16,-1 0-2-16,1-3 0 16</inkml:trace>
  <inkml:trace contextRef="#ctx0" brushRef="#br0" timeOffset="52396.1214">13077 14976 22 0,'8'-3'11'0,"9"0"-8"0,-6 0 20 16,3-3-22-16,4-1 0 15,-1-2 1-15,-3-1 0 16,0 1-2 0,-3 0 0-16,0 5 1 0,-4 4 1 15,-4 7-1-15,-3 2 1 16,-3 4-2-16,-4-4 1 16,-4 1-1-16,-3-1 0 15,3-3 1-15,4 0 0 0,0-2 1 16,7-4 1-16,0 3 0 15,7-3 0-15,4-3 0 16,-1-4 0-16,1-5-1 16,0-4 1-16,-1 4-4 15,1 2 0-15,-4 4-6 16,0 9 1-16,-4 3-7 0,-6 7 1 16</inkml:trace>
  <inkml:trace contextRef="#ctx0" brushRef="#br0" timeOffset="52563.0584">13116 15139 23 0,'-42'28'11'0,"10"-12"3"0,25-13 13 0,0 0-23 16,4 4 1-16,3-7 2 16,3 0 1-16,8 0-11 31,3 0 1-31,7 0 6 16,7 0 1-16,0 0-3 15,1-10 1-15,2-2-6 0,5-4 0 16,2-3-6-16,5-3 0 15,13 3-5-15,8-6 0 16</inkml:trace>
  <inkml:trace contextRef="#ctx0" brushRef="#br0" timeOffset="52761.1937">13854 14826 42 0,'-29'62'21'0,"-6"11"-27"15,28-52 39-15,-11 14-34 0,1 6 1 16,-1-1 0-16,-3 11 0 16,10-1-6-16,4-13 1 31,7-2-6-31,7-16 0 16</inkml:trace>
  <inkml:trace contextRef="#ctx0" brushRef="#br0" timeOffset="53191.936">14086 14587 29 0,'29'0'14'0,"17"22"-6"15,-32-15 20-15,7-4-25 16,0 3 0-16,4 7 2 16,-8-1 0-16,1 7-6 15,-7 0 1-15,-4 6 4 16,-7 6 1-16,-11 4-3 31,-7 2 1-31,-6-2-1 16,-5-4 0-16,5-3-2 15,-4-6 1-15,6-3-1 0,12 0 0 16,6-3 0-16,11-1 0 16,4 4 0-16,7 0 1 15,3 6-1-15,3 0 1 16,1-6 1-16,-4 6 0 15,-3 9 0-15,-4 4 1 0,-3 3-1 16,-4 0 1-16,-14-1 0 16,0-2 1-16,-11-7-2 15,-3-2 1-15,-4-4-1 16,-10-6 0-16,3-4-3 0,0-5 0 16,4-10-7-16,10-13 0 15,8 1-6-15,10-10 0 16,14-4-4-16,11 1 0 15</inkml:trace>
  <inkml:trace contextRef="#ctx0" brushRef="#br0" timeOffset="53396.0762">14859 14641 43 0,'4'-10'21'0,"-15"10"-18"16,4 0 39-16,-7 10-40 15,-7 8 0-15,-11 11 0 16,-10 5 1-16,3 4-4 31,0 3 0-31,0-4 0 0,4-9 0 16,7-2-7-16,6-5 0 16,8-5-7-16,7-3 1 15</inkml:trace>
  <inkml:trace contextRef="#ctx0" brushRef="#br0" timeOffset="53574.7659">14700 14835 39 0,'-3'31'19'0,"-11"26"-17"0,3-41 29 15,-7 9-30-15,1 6 1 16,-1 0-1-16,8-2 1 16,2-4-3-1,5-7 0-15,3-8-3 16,11-7 1-16,10-12-7 15,7-10 1-15,0-6-3 16,4-10 1-16</inkml:trace>
  <inkml:trace contextRef="#ctx0" brushRef="#br0" timeOffset="53912.7968">14880 14738 31 0,'0'-16'15'0,"0"26"-11"0,0-1 28 0,0 4-30 16,-3-1 1-16,-8 10 0 15,4-3 1-15,0 3-5 16,0-7 0-16,0 1 3 31,7-6 1-31,0-1-2 16,3-6 0-16,4 0-1 0,0 0 1 15,1-3-1-15,-1 0 1 16,0 0-1-16,0 0 1 16,0-3 0-16,-4 6 0 15,1-3-1-15,-4 0 0 16,0 4 0-16,0 5 0 15,0-3 0-15,0 0 0 0,-4 1 0 16,4-4 1-16,0-3-1 16,0-3 1-16,0 3-1 15,4-7 0-15,-1 1-2 16,1 3 0-16,-4 3-6 0,0 0 0 16,3 3-5-16,1 10 0 15</inkml:trace>
  <inkml:trace contextRef="#ctx0" brushRef="#br0" timeOffset="54280.0327">14725 15158 36 0,'-25'16'18'0,"1"-7"-14"16,20-6 29-16,1-3-30 16,3 0 0-16,7 0 1 15,7-3 1-15,0-3-6 0,7 0 1 16,4-1 3-16,-1-2 1 15,1 0-2-15,0-1 0 16,-1-2-1-16,1-1 0 0,0 0 0 16,3 1 0-16,-7 3-1 15,0 2 0-15,-3 1 1 16,-4 3 0-16,-7 6 0 16,0 3 1-16,-7 4 0 15,-3 5 0-15,-4 4 0 16,-4-3 0-16,-3 6 0 0,0 3 1 15,0 6-2-15,-4 1 0 16,-14 2 0-16,4-3 1 31,-4 1-2-31,-6-4 0 16,-1-3-6-16,0-12 0 0,7-10-10 16,8-13 0-16,-1-8-2 15,14-14 0-15</inkml:trace>
  <inkml:trace contextRef="#ctx0" brushRef="#br0" timeOffset="54414.4585">14750 15111 42 0,'7'19'21'0,"28"15"-20"0,-24-27 40 15,-1 8-39-15,4 14 1 16,0 2 0-16,8 3 1 16,6 4-20-16,14 6 1 15,0-10 2-15,11-18 0 16</inkml:trace>
  <inkml:trace contextRef="#ctx0" brushRef="#br0" timeOffset="55463.9384">15462 14866 34 0,'7'-15'17'0,"18"2"-14"0,-14 7 27 0,6 0-28 0,4 3 1 16,4 3 0-1,17-4 1 1,8 4-5-16,6-3 1 16,-3 3 3-16,-7-6 1 0,-7 6-2 15,-7 0 1-15,-8 3-1 0,-3 7 1 16,-6 5-1-16,-8 7 0 16,-4 6-1-16,-6 1 1 15,-4-4-1-15,-4 0 0 31,-7 0-5-31,4-3 1 0,0-6-7 16,0-4 1-16,3-3-7 16,-3-5 1-16</inkml:trace>
  <inkml:trace contextRef="#ctx0" brushRef="#br0" timeOffset="55649.4158">15681 14732 27 0,'-18'0'13'0,"18"28"-6"0,0-16 18 0,0 7-22 15,-3 9 0-15,-1 4 0 16,1-1 1-16,-1 4-6 31,1-4 1-31,-1 0 3 0,4-2 0 16,0-7-6-16,0-4 1 16,0-5-8-1,0-7 1-15</inkml:trace>
  <inkml:trace contextRef="#ctx0" brushRef="#br0" timeOffset="55865.2355">15586 14625 35 0,'-14'3'17'0,"-4"41"-13"16,11-19 26-16,0 13-28 16,-4 15 1-16,1 0 3 15,3 7 0-15,3 0-7 16,4-4 1-16,7 0 4 15,11 1 0-15,3-4-1 16,4-3 0 0,52-15-7-1,-6-13 0-15,-4-22-10 0,0-3 0 16</inkml:trace>
  <inkml:trace contextRef="#ctx0" brushRef="#br0" timeOffset="56148.7251">16570 14565 45 0,'-25'-12'22'0,"11"12"-22"15,11 0 32-15,-8 6-29 16,-7 7 0-16,-6 5 0 15,-1 11 1-15,-3 5-6 16,0 4 1-16,-8 6 3 16,8 0 0-16,3-4-5 15,4-5 0-15,4-4-6 0,2-3 0 16,5-2-5-16,-1-4 1 16</inkml:trace>
  <inkml:trace contextRef="#ctx0" brushRef="#br0" timeOffset="56446.8336">16475 14819 29 0,'-7'-9'14'0,"35"9"-8"16,-21-3 20-16,0 3-24 15,4 3 0-15,-1 3 1 16,4 4 1-16,-3 5-5 15,-1 4 1-15,1 3 4 0,-4 3 0 0,-3-6-1 16,-4 0 1-16,-4 3-1 16,-3 3 0-16,-4 0-1 15,-3 3 1-15,-7 0-2 16,-11 1 0-16,-6 8-1 16,-12 1 0-16,4 3-5 31,8-4 1-31,2-8-8 15,8-8 1-15,3-11-4 0,8-16 1 16</inkml:trace>
  <inkml:trace contextRef="#ctx0" brushRef="#br0" timeOffset="56613.5777">16358 14995 36 0,'4'13'18'0,"10"27"-16"0,-14-30 33 0,0 5-34 16,3 1 0-16,1 0 1 15,7-1 0-15,-1-2-5 0,4-4 0 16,11-2-6-16,-4-4 0 16,7-3-3-16,1-10 1 15</inkml:trace>
  <inkml:trace contextRef="#ctx0" brushRef="#br0" timeOffset="57059.8031">16764 14995 37 0,'-35'0'18'0,"-8"19"-16"16,29-13 34-16,-3 4-33 16,-5 2 1-16,1 4 1 31,4-4 0-31,-1 1-7 16,4-1 0-16,7-2 4 0,3-1 0 0,4 1-2 15,7 2 1-15,4-2-1 16,3-1 0-16,-3 7 0 15,3-1 1-15,0 4 0 16,0 0 0-16,-7 3 0 16,0 6 1-16,-10 0 0 15,-1 1 0-15,-3 2-1 16,-4 3 0 0,-3-2 0-16,0-7 1 15,0-3-5-15,4-3 1 16,-1-7-5-16,0-6 1 15,-3 1-6-15,0-17 1 0,0-5-2 16,3-7 1-16,4 3 4 16,4 0 0-16,6 3 7 15,1 4 0-15,-1 2 6 16,4 7 0-16,1 0 1 16,-1 3 1-16,0-3-2 15,7-6 1-15,0-4-7 16,11-9 0-16,3-12-9 15,4-1 1-15</inkml:trace>
  <inkml:trace contextRef="#ctx0" brushRef="#br0" timeOffset="57431.7617">17113 14782 33 0,'-39'34'16'0,"-21"23"-8"16,43-42 24-16,-11 10-27 31,-11-6 0-31,4 0 1 16,10-3 1-16,4-7-10 0,7-3 1 0,10-2 5 15,15-4 1-15,3 0-3 16,10-4 0-16,5 4-1 16,9-3 0-16,-6 0 0 15,0 3 1-15,0 3-1 16,-4 0 1-16,0 4 0 15,-3 2 1-15,-4 4 0 0,-3 6 0 16,-4 2-1-16,-7 5 1 16,-4 2-1-16,-3 6 0 15,-3 7-1-15,-4 3 1 16,0-3-1 0,-4-4 0-16,1-2-5 15,-1-7 0-15,0-9-6 16,1-7 1-16,-4-2-7 15,0-10 1-15</inkml:trace>
  <inkml:trace contextRef="#ctx0" brushRef="#br0" timeOffset="57680.5853">16993 15305 29 0,'-3'-6'14'0,"13"3"-5"0,-3-6 19 16,4-1-26-16,0-9 0 0,-1 4 3 15,1-4 0-15,-1-3-5 16,1-3 0-16,-4 6 5 15,-3 3 0-15,-4 4-1 16,0 2 0-16,-4 4-2 16,-3 6 1-16,-7 3-2 15,-4 4 1-15,4-1-2 0,0 0 1 32,3 0-4-32,8 1 0 15,3-1-8-15,14-3 0 16,4-3-4-16,3-9 0 15</inkml:trace>
  <inkml:trace contextRef="#ctx0" brushRef="#br0" timeOffset="58113.6923">17484 14816 35 0,'10'-19'17'0,"36"10"-14"15,-32 6 27-15,0 0-28 16,0 0 1-16,1 3 1 15,2 0 1-15,1 0-6 16,-4 0 1-16,-3 6 4 16,-1-6 1-16,-6 6-2 0,-4 4 1 15,-4-1-1-15,-3 4 0 16,-4 5-2 0,-3-2 0-16,0 6 0 15,4 3 0-15,3-6-1 16,0 3 1-16,0 0-1 15,3 3 0-15,4 0 0 0,0 6 1 16,4-2-1-16,-1 2 1 16,1 7 0-16,-1-4 0 0,1 4 0 15,-4-7 1-15,0-3 1 16,-4-6 0-16,-3-6 0 16,-4-4 0-16,-3-2-1 15,0-1 1-15,-3-3-1 16,-1 4 1-16,0-4-2 15,1 0 0-15,-5 7-6 16,1 0 1-16,4-1-13 0,10 13 1 16,-18-3-4-16,-3-6 1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06:02.95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3348 3662 19 0,'-39'-31'9'0,"-32"62"-4"16,43-9 10-16,-14 19-12 16,3 28 0-16,-7 34 5 15,11 29 0-15,0 12-9 16,14 29 1-16,10-13 5 16,11-10 1-16,18-5-2 15,13-14 0 1,12-2-7-16,13-16 1 15,4-16-9-15,4-19 1 0</inkml:trace>
  <inkml:trace contextRef="#ctx0" brushRef="#br0" timeOffset="856.9179">8897 3897 21 0,'4'-6'10'0,"31"19"0"16,-21-7 11-16,4 6-16 31,3 10 1-31,3 13 7 0,8 18 0 16,0 23-14-16,-4 11 0 15,-3 4 11-15,-7 22 1 16,-15 16-4-16,-14-7 1 16,-6-6-3-16,-4-3 0 15,-8 0-3-15,-2-3 1 16,-5-23-12-16,1-11 1 16,10-20-10-16,-6-31 0 0</inkml:trace>
  <inkml:trace contextRef="#ctx0" brushRef="#br0" timeOffset="6484.8183">15603 5155 41 0,'0'0'20'0,"-56"66"-16"0,42-44 20 0,-4 3-22 15,1 3 0-15,-8 3 2 16,4 7 0-16,3-4-5 16,4-5 1-16,7 2 2 15,3 7 1-15,4 2-1 16,0-2 1-16,4 9-1 16,-1 10 0-16,1-4 0 15,-4 6 0-15,-4-5-1 16,4-4 1-1,-3-9-2-15,-4-7 0 0,3-6-4 16,1-12 1-16,3 0-2 16,3-16 0-16,4-19-2 15,0-16 1-15,4-21 0 0,0 3 1 16,6-4 3-16,4 1 0 16,4 9 2-16,3 6 1 15,1 0 1-15,2 16 1 0,8 9 1 16,0 7 0-16,-4 9 0 31,-3 6 1-31,0 7-1 16,-8 9 0-16,-6 3 0 15,-7 9 0-15,-4 4-1 16,-7 6 0-16,-7 3-4 16,0-3 0-16,-8 3-7 0,-6-6 0 15,0-4-7-15,0-12 0 16</inkml:trace>
  <inkml:trace contextRef="#ctx0" brushRef="#br0" timeOffset="6650.521">15543 5795 26 0,'-14'0'13'0,"28"-10"-3"16,-10 10 13-16,3 0-23 15,7 0 1-15,0-6 0 0,4 6 1 16,3-6-6-16,7 2 1 31,0-2-6-31,1 12 1 0</inkml:trace>
  <inkml:trace contextRef="#ctx0" brushRef="#br0" timeOffset="6770.5954">15589 5958 18 0,'-7'-22'9'0,"14"19"-8"15,-7 3 7-15,7-4-9 0,0 1 1 16,4 6-9-16,0-3 1 16</inkml:trace>
  <inkml:trace contextRef="#ctx0" brushRef="#br0" timeOffset="7001.3193">15501 6130 38 0,'7'-6'19'0,"18"-4"-25"0,-15 4 40 32,5 6-34-32,2-3 1 15,4 0 0-15,11-3 1 0,3 2-12 16,4-5 1-16,7 0-1 15,-11-1 0-15</inkml:trace>
  <inkml:trace contextRef="#ctx0" brushRef="#br0" timeOffset="7502.465">16224 5569 29 0,'-28'9'14'0,"39"-15"-8"0,-1 3 14 16,15-3-20 0,10-1 0-16,8 1 1 15,2-7 0-15,5-5-3 16,3-1 0-16,-7 3-7 0,-1 4 1 15</inkml:trace>
  <inkml:trace contextRef="#ctx0" brushRef="#br0" timeOffset="7986.7024">16284 5936 34 0,'-39'9'17'0,"39"-15"-21"16,11 3 27-16,7-10-23 15,6-6 0-15,8 1 1 16,10-4 0 0,-3-4-4-16,4-2 0 15,-5 6-2-15,1 3 1 16,-4 4-1-16,-6 2 1 16,-8 4-1-16,-7 3 0 0,-11 15 5 15,-6 10 0-15,-8 6 4 16,-3 13 1-16,-3 5 2 15,-1 4 0-15,-7-6 1 16,4 0 0-16,3-7-2 16,8-5 0-16,6-4-3 0,8-6 1 15,3-7-2-15,4-6 0 16,3-6-2-16,7-3 1 16,4-9 0-16,3-7 0 15,0-3-1-15,0 0 1 16,-3 6-2-1,-4 4 1-15,-3 2 0 16,-8 17 0-16,-3 5 0 16,-7 1 0-16,-3 6 1 15,-1-1 0-15,-3 1 0 16,4 0 0-16,3-6-5 16,0-1 0-16,3-6-8 15,4-6 0-15,14-6-2 0,4-6 1 16</inkml:trace>
  <inkml:trace contextRef="#ctx0" brushRef="#br0" timeOffset="8181.8783">17096 5559 29 0,'14'-15'14'0,"14"18"-11"16,-17-3 26-16,3 3-27 16,3 3 1-16,1 10 2 0,0 6 1 15,-4 0-7-15,0 0 1 31,0 15 4-31,-4 1 1 16,-2 3-3-16,-5-4 1 16,-3-8-6-16,0-4 0 15,0-6-10-15,0-4 0 0</inkml:trace>
  <inkml:trace contextRef="#ctx0" brushRef="#br0" timeOffset="8353.1015">17318 5349 46 0,'0'13'23'0,"-18"65"-17"16,11-56 35-16,-10 13-38 15,-8 9 1-15,-7 21 0 0,0 11 0 0,4-4-6 16,-4-3 1-16,1-13-3 16,9-9 0-16,8-6-12 15,14-6 0-15</inkml:trace>
  <inkml:trace contextRef="#ctx0" brushRef="#br0" timeOffset="8816.7676">18172 5158 36 0,'-11'-3'18'0,"11"3"-11"0,0 6 18 15,0 7-24-15,0 5 0 16,4 11 1-16,-4 2 0 16,0-3-4-16,0 7 1 15,0-4-4-15,0 7 0 0,0-7-6 16,0-3 0-16</inkml:trace>
  <inkml:trace contextRef="#ctx0" brushRef="#br0" timeOffset="9003.5718">17812 5418 37 0,'-21'-6'18'0,"21"6"-16"0,0 0 30 0,3 0-32 16,8-3 1-16,3 0 0 16,14 3 1-16,7 0-6 15,11-3 1-15,7-4-5 16,-7 4 0-16,0-6-3 15,-4 3 0-15</inkml:trace>
  <inkml:trace contextRef="#ctx0" brushRef="#br0" timeOffset="9134.8446">18344 5274 26 0,'4'-9'13'0,"-11"18"-8"0,7-6 22 16,-7 3-26-16,0 7 1 16,-4 0 0-16,-3 2 1 0,0 4-9 15,-4 9 1-15,1-3-4 16,3 7 1 15</inkml:trace>
  <inkml:trace contextRef="#ctx0" brushRef="#br0" timeOffset="9453.9246">17769 5726 26 0,'-21'0'13'0,"14"-13"-3"0,7 13 17 0,0 0-26 0,0 3 0 15,0-3 2-15,11-9 0 16,3-4-3-16,7-6 1 16,14-6 3-16,11 3 0 0,4 4 0 31,6-1 0-31,-7 3-1 16,1 0 0-16,-4 1-1 15,0 5 1-15,-4-2-3 16,-3 5 1-16,-8 1-1 0,-2 3 1 15,-8 0 0 1,-4 6 0-16,-2 3-1 16,-8-3 1-16,-7 7-5 15,-4 2 1-15,-6 4-8 16,-5 6 1-16,-6 3-5 16,7 3 1-16</inkml:trace>
  <inkml:trace contextRef="#ctx0" brushRef="#br0" timeOffset="9784.2604">18048 5697 22 0,'11'-15'11'0,"17"5"-4"0,-14 10 14 0,0 0-17 16,-3 0 1-16,-1 3 1 16,-3 4 1-16,0-4-10 15,0 3 1 1,-3 7 6-16,-4 2 0 15,0 4-3-15,-7 6 0 16,0-6 0-16,-4 0 0 16,4-3-1-16,0 2 0 15,4 1 0-15,3 0 1 0,0 0 1 16,3 0 0-16,4-1 0 16,-3 11 0-16,-1-4 1 15,-6-3 0-15,-4 0-1 16,0 3 1-16,-4 0-3 15,-3 0 0-15,-4 0-7 0,1 0 0 16,-1 0-7-16,0-3 1 16</inkml:trace>
  <inkml:trace contextRef="#ctx0" brushRef="#br0" timeOffset="9956.3027">17833 6105 48 0,'14'-9'24'0,"46"-26"-18"0,-32 23 40 0,4-1-44 31,10-3 0-31,1-2 1 16,3-1 0-16,6-6-7 15,5-4 0-15,13-2-9 0,8 6 0 16,17 9-4-16,-10 4 1 16</inkml:trace>
  <inkml:trace contextRef="#ctx0" brushRef="#br0" timeOffset="10489.0832">18852 5337 30 0,'-3'3'15'0,"-1"47"-9"15,4-37 22-15,0 9-26 16,0 3 1-16,4 6 3 0,3 3 1 16,7 1-8-16,4-4 1 31,6-6 5-31,15-6 0 15,0-6-1-15,0-7 1 16,0-9-2-16,-4-3 0 16,-3-10-1-16,-8-3 1 0,-2 3-1 15,-8-9 0-15,-4-6-1 16,-6 9 1-16,-8-6-6 16,-6 6 0-16,-4 6-8 15,-1 7 1-15,1-1-6 16,0 4 1-16</inkml:trace>
  <inkml:trace contextRef="#ctx0" brushRef="#br0" timeOffset="10670.3628">19057 5334 37 0,'0'47'18'0,"-46"0"-16"0,39-22 28 0,0 3-30 31,-4 10 1-31,4 2 0 15,0 4 1-15,0 13-4 16,0-4 0-16,0 3-4 0,0-2 1 16,0-4-6-16,-7-3 0 15</inkml:trace>
  <inkml:trace contextRef="#ctx0" brushRef="#br0" timeOffset="10921.6709">18782 5920 27 0,'-7'28'13'0,"10"32"-4"0,1-41 18 0,-1-7-24 16,4 7 0-16,4 0 5 15,3 3 1-15,4-7-10 16,3-2 1-16,4-4 5 0,-1-5 1 16,12-8-1-16,-8-5 0 15,4 3-3-15,-1-7 1 16,-2-9-2-16,-5 0 1 15,-6-3-3-15,-7 0 1 0,-1 0-8 32,1 6 0-32,3 3-8 15,10-2 0-15</inkml:trace>
  <inkml:trace contextRef="#ctx0" brushRef="#br0" timeOffset="11152.7896">19932 5098 46 0,'-28'4'23'0,"3"8"-29"0,14-6 36 0,-3 13-30 15,-7 16 0-15,-7 2 0 16,0 7 1-16,-1 3-7 15,1-3 0 1,4 3-6-16,9-6 1 16</inkml:trace>
  <inkml:trace contextRef="#ctx0" brushRef="#br0" timeOffset="11320.8009">19847 5374 37 0,'11'-28'18'0,"7"16"-18"0,-11 8 28 15,3 1-28-15,1 6 1 16,3 4-1-16,-4 2 1 16,5 7-6-16,-8 3 1 15,-4 3-7-15,-6 3 1 0</inkml:trace>
  <inkml:trace contextRef="#ctx0" brushRef="#br0" timeOffset="11521.0636">19770 5610 22 0,'-7'-4'11'0,"10"1"-6"15,4 3 12-15,0 0-14 16,0 3 1-16,4 1 1 31,-1 2 0-31,5 0-6 16,-1 0 1-16,3 4 5 16,1 2 0-16,0 4-2 0,-4-7 1 15,0 4 0-15,-7 9 0 16,-4 3-2-16,-3 3 1 15,-3 0-7-15,-4-6 0 0,0 0-9 16,-4 0 1-16</inkml:trace>
  <inkml:trace contextRef="#ctx0" brushRef="#br0" timeOffset="11687.2856">19851 5682 43 0,'-4'6'21'0,"-13"10"-16"0,10-4 33 15,-11 10-36-15,-10 9 0 0,-8 7 1 16,-2 6 0-16,2-3-11 31,15-10 1-31,25-6-6 16,6-6 0-16</inkml:trace>
  <inkml:trace contextRef="#ctx0" brushRef="#br0" timeOffset="12151.0845">20433 5299 37 0,'-4'-3'18'0,"26"-6"-12"0,-15 5 23 16,3-2-28 0,4 3 0-16,0 3 0 15,0-3 1-15,1-3-5 16,2 2 0-16,1-2-5 15,0 3 1-15,10 3-5 16,7 6 1-16</inkml:trace>
  <inkml:trace contextRef="#ctx0" brushRef="#br0" timeOffset="12288.822">20892 5280 34 0,'-25'10'17'0,"-7"-10"-11"0,18 9 30 15,-4 1-36-15,-10 8 1 0,0 1 0 16,0 6 0-16,3-6-4 15,4-3 1-15,3-7-7 16,1-6 1-16,6-6-4 16,0-6 1-16</inkml:trace>
  <inkml:trace contextRef="#ctx0" brushRef="#br0" timeOffset="12473.8108">20634 5098 29 0,'-7'16'14'0,"-7"25"-11"0,10-32 23 15,-3 19-26 1,0 4 0-16,0 5 1 16,0 7 0-16,0-3-2 15,0 3 1-15,0-3-4 16,0 0 1-16,0-4-4 16,0-2 0-16,-4-7-2 15,1-6 0-15</inkml:trace>
  <inkml:trace contextRef="#ctx0" brushRef="#br0" timeOffset="13073.2452">20472 5575 13 0,'10'-12'6'0,"11"-1"1"0,-14 7 8 0,4 3-14 15,0-1 1-15,-1-2 0 16,1 0 1-16,-4 0-3 31,0 6 0-31,-4 3 3 16,-3 0 1-16,-3 0-1 15,-4 3 1-15,0 4 0 16,-4-1 0-16,1 1 0 0,3-1 0 16,0-3-2-16,3 0 1 15,0 1-1-15,4-4 0 16,0 0-1-16,4 0 1 16,3-3-2-16,4 0 1 0,3-3-1 15,0 0 0-15,0 0 0 16,0 0 0-16,-3-1-1 15,-4 4 0-15,0 4-2 0,-7 5 1 16,-4 4-1-16,-3 5 0 16,-3-2 0-16,-4 12 1 15,-4-3 2-15,0 7 0 16,4-7 2-16,4 3 0 16,-1-3 1-1,4-3 0-15,3-6 0 16,4-7 1-16,7-3-2 15,0-2 1-15,4-8-1 16,3-5 0-16,0-7-2 16,0-2 0-16,1-1-2 15,2 0 0-15,-3 6-2 0,4 1 0 16,-7 2 0-16,-8 4 0 16,-3 6 1-16,-3 3 0 15,-5 10 4-15,-2-1 0 0,3 4 2 16,-4 0 0-16,4-1 0 15,4 1 1-15,3-3-1 16,3-7 0-16,8-3-5 16,10-9 0-16,4-4-9 15,3-2 1-15,11-7-2 16,3 0 0-16</inkml:trace>
  <inkml:trace contextRef="#ctx0" brushRef="#br0" timeOffset="13284.3484">20962 5171 47 0,'-3'-13'23'0,"13"7"-28"15,-3 6 49-15,4 0-44 16,3 0 0-16,7-3 0 15,0 3 1-15,4 0-7 16,0 0 0-16,6-4-8 16,1 4 1-16</inkml:trace>
  <inkml:trace contextRef="#ctx0" brushRef="#br0" timeOffset="13756.0633">21146 5330 22 0,'-36'29'11'0,"-6"15"-6"0,31-38 6 0,-3 6-11 15,0 4 0-15,-4 0 0 16,4-1 0-16,0-2-3 16,4-4 0-16,3-2 0 15,0-1 0-15,3 0 1 0,0 0 0 16,1 4 1-16,-1 2 1 16,1 4 4-16,-4 3 0 15,3 0 2-15,1 3 0 16,-1-3-1-16,1 9 1 31,-4-9-1-31,0-4 0 0,0-2-1 16,3-7 1-16,4 0-2 0,0-6 1 15,7-3-2-15,0-3 0 16,4-4-1 0,-1 1 1-16,8-3-2 15,0-1 1-15,-1-3-1 16,1 7 1-16,-1 3-1 15,-6 3 0-15,0 3 1 16,-8 6 1-16,-3 6 0 16,-3 4 1-16,-4 6 1 15,0-3 0-15,-1 9 0 16,1 0 0-16,4 0-1 16,-1-2 1-16,4-1-2 0,4-3 0 0,3-7-3 15,4-2 0-15,6-10-7 16,1-6 0-16,7 0-9 15,13-4 0-15</inkml:trace>
  <inkml:trace contextRef="#ctx0" brushRef="#br0" timeOffset="14423.2217">21654 5180 29 0,'-11'34'14'0,"14"10"-5"0,1-37 13 0,3 5-20 15,0-2 1-15,4-4 2 0,-1-3 1 16,1-9-7-16,-1-4 0 16,8-9 5-16,0 1 0 31,-4-4-1-31,-4 0 1 0,-3 0-2 16,-7 0 1-16,-7 3-1 15,0 3 0-15,-3 4-1 16,-4 6 1-16,0 6-1 15,-4 3 0-15,4 3-2 16,0 0 1-16,7 4-7 16,3-1 1-16,4 4-9 0,7-1 1 15</inkml:trace>
  <inkml:trace contextRef="#ctx0" brushRef="#br0" timeOffset="14607.7679">21960 5211 25 0,'4'13'12'0,"17"-19"7"0,-14-1 10 0,-3-5-24 16,3-1 1-16,0-6 2 16,3-3 1-16,1-3-12 0,0-3 1 31,3 6 7-31,-4 0 0 16,1 7-5-16,-4 2 0 15,-4 7-7-15,-3-1 0 16,-3 11-8-16,-4 11 0 15</inkml:trace>
  <inkml:trace contextRef="#ctx0" brushRef="#br0" timeOffset="14806.8625">21646 5578 46 0,'-3'10'23'0,"10"-4"-19"15,-3-6 37-15,3 0-39 16,3 0 0-16,4 0 0 15,0-3 0-15,8 0-3 0,2-4 0 0,4 1-3 16,4-3 1-16,0-4-8 31,0 1 0-31,-1 5-5 16,-6-5 1-16</inkml:trace>
  <inkml:trace contextRef="#ctx0" brushRef="#br0" timeOffset="14974.6165">21915 5459 31 0,'-36'38'15'0,"-6"-20"-14"16,24-11 24-16,-3 8-25 0,-4 7 1 15,1 7-1-15,-1-4 1 16,0 6-2 0,4 4 0-16,4-7-3 0,2-6 0 15,5 0-5-15,3-7 0 0</inkml:trace>
  <inkml:trace contextRef="#ctx0" brushRef="#br0" timeOffset="15123.7645">21689 5763 25 0,'10'-12'12'0,"8"2"-1"0,-11 10 17 15,4 10-25-15,3-7 0 16,3 6 1 0,1-3 1-16,0 7-7 15,3 0 1-15,0-4-1 16,-3-3 0-16,3 4-9 15,-4-1 0-15</inkml:trace>
  <inkml:trace contextRef="#ctx0" brushRef="#br0" timeOffset="15323.8965">22077 5356 39 0,'-32'-19'19'0,"46"16"-18"0,-10 6 29 0,3 0-30 16,0 3 0-16,3-3 0 31,1 7 0-31,0-4-3 0,-4 3 1 16,0 4-9-16,0 6 1 16</inkml:trace>
  <inkml:trace contextRef="#ctx0" brushRef="#br0" timeOffset="15655.074">21562 5954 31 0,'-25'19'15'0,"25"35"-10"16,4-48 18-16,-1 6-23 15,8-2 1-15,-1-7 1 0,4 0 1 0,4-9-3 16,0-7 0-16,-1 1 2 31,1-4 0-31,0 0 0 16,-4 4 1-16,-4-4-1 16,1 4 1-16,-8-4-1 15,-3 7 1-15,-7 2-1 16,-3 4 1-16,-1 3-4 0,1 0 1 15,-1 3-8-15,4-3 0 16,0 0-5-16,7 7 0 16</inkml:trace>
  <inkml:trace contextRef="#ctx0" brushRef="#br0" timeOffset="15900.6666">21886 5904 30 0,'7'22'15'0,"8"19"-6"0,-8-28 22 0,3-1-29 15,4 4 1-15,4-1 4 16,-4-2 0-16,0-4-8 16,4-2 1-16,-1-17 5 15,1 4 1-15,3-10-2 0,-3-2 1 16,-1-4-3 0,-2 3 1-1,-5 0-1-15,-6-3 1 0,-4-3-1 16,-4-3 0-16,-3-4-5 15,-3 7 1-15,-1 0-13 16,0 3 0-16,8 10-2 16,-25 5 0-16</inkml:trace>
  <inkml:trace contextRef="#ctx0" brushRef="#br0" timeOffset="24650.6455">2759 6839 1 0,'0'0'0'0</inkml:trace>
  <inkml:trace contextRef="#ctx0" brushRef="#br0" timeOffset="25127.0072">2879 6086 21 0,'-11'-25'10'0,"11"6"3"16,0 19 11-16,0 7-21 15,4 5 0-15,-4-2 3 16,7 5 0-16,-7 10-6 16,0 7 1-16,3-4 4 15,8 9 0-15,-4 11-1 0,3-1 1 16,-6-4-3-16,3-5 1 15,0-7-2-15,4-5 0 16,-1-8-1-16,1-8 1 16,-1-13 0-16,1-10 0 15,0-9-1-15,-1-12 1 16,8 2-1-16,-4-5 1 0,4-4-1 16,-1-3 0-16,4 6 0 15,-3 7 0-15,3 3 0 16,0 3 0-16,-3 9-1 0,3 10 1 15,-7 6 0-15,0 3 0 16,-3 13 0-16,-1 12 0 16,-6 9 0-16,-4 17 1 15,0 12-1 1,0-1 1-16,-4-5-1 16,4-4 1-16,-7-2-4 15,4-4 0-15,3-9-7 16,0-7 0-16,0-6-5 15,-7-9 0-15</inkml:trace>
  <inkml:trace contextRef="#ctx0" brushRef="#br0" timeOffset="25424.4541">2783 6071 28 0,'0'31'14'0,"0"3"-6"15,0-18 19-15,0 6-25 16,0 16 1-1,-3 18 0-15,-4 10 0 16,-4 3-4-16,1-6 0 16,-1-4-2-16,0-2 1 0,11-10-9 15,0-10 1-15</inkml:trace>
  <inkml:trace contextRef="#ctx0" brushRef="#br0" timeOffset="26289.3488">3771 6064 26 0,'-7'0'13'0,"7"28"-3"0,-3-15 13 16,-1 12-21-16,-3 6 1 15,-4 4 1-15,1 12 1 16,-4 13-6-16,0 5 1 15,0-5 4-15,3 0 0 16,-3 2-1-16,0-5 0 31,14-10-1-31,0-6 1 0,10-10-1 16,8-6 0-16,3-6-1 16,7-10 1-16,4-6 0 15,-4-6 0-15,-3-6-1 16,0-4 0-16,-1 1 0 15,1-4 1-15,0 3-5 16,-4 1 1-16,4-1-9 16,-4 7 0-16,-7 6-4 0,0-9 0 0</inkml:trace>
  <inkml:trace contextRef="#ctx0" brushRef="#br0" timeOffset="28039.8978">4583 5942 24 0,'-7'-19'12'0,"7"35"-1"0,0-10 13 16,-4 10-21 0,-3 6 1-16,-4 0 1 0,-3 6 0 15,-3 10-7-15,-1 5 1 16,0-5 4-16,4 9 0 15,-3 10-4-15,-1-10 1 16,4-4-9-16,7-5 0 16,14-3-3-16,-4-10 1 15</inkml:trace>
  <inkml:trace contextRef="#ctx0" brushRef="#br0" timeOffset="28202.4769">4572 6215 22 0,'0'-28'11'0,"21"12"-6"0,-17 6 16 0,10 1-19 15,0 0 0-15,11-4 0 32,3 7 1-32,4 0-4 15,-1-1 0-15,1 1-1 16,-4 6 0-16,-10 0-6 16,-4 6 0-16</inkml:trace>
  <inkml:trace contextRef="#ctx0" brushRef="#br0" timeOffset="28440.1623">4597 6277 25 0,'-14'0'12'0,"17"-3"-9"0,-3 3 18 15,7-3-19-15,7 3 1 0,0 3 1 16,11-6 1-16,7 9-6 16,0 4 1-16,-1 6 4 0,5-1 1 15,-8 4-1-15,-3 6 0 16,-4 0 0-16,-11 0 0 15,1-3-1-15,-8 6 1 16,-6-2-6-16,3-4 1 16,-11-4-7-16,4-5 1 15,-7 3-7-15,0-7 1 16</inkml:trace>
  <inkml:trace contextRef="#ctx0" brushRef="#br0" timeOffset="28619.4952">4731 6337 34 0,'-11'0'17'0,"-17"22"-11"0,17-13 26 16,4 7-28-16,-3 9 0 15,-1 3 0-15,1 7 1 0,-8-1-7 16,4-5 0-16,3 2 2 31,4-6 0-31,7-6-10 16,0-7 0-16,7-2-3 15,4-7 0-15</inkml:trace>
  <inkml:trace contextRef="#ctx0" brushRef="#br0" timeOffset="28806.1468">4971 6108 33 0,'-7'0'16'0,"7"-3"-10"0,0 3 28 16,0 3-34-16,7 3 1 15,-7 1 0-15,10-4 1 16,-3 0-5-16,7-3 1 0,4 0-5 16,3-3 0-16,4 0-4 15,3 3 0-15</inkml:trace>
  <inkml:trace contextRef="#ctx0" brushRef="#br0" timeOffset="28952.3559">5394 5998 25 0,'-14'25'12'0,"-32"-6"-5"0,32-9 18 0,-4 2-24 16,-3 7 0-16,0 3 0 16,-4 0 1-16,4 0-4 31,0 0 0-31,3-6-7 16,4-4 1-16</inkml:trace>
  <inkml:trace contextRef="#ctx0" brushRef="#br0" timeOffset="29155.4021">5161 5879 22 0,'-10'-9'11'0,"10"34"-2"0,0-16 11 16,0 10-18-16,0 16 0 16,-7-7 0-16,3 3 1 15,4 4-4-15,0 2 1 16,0 1 1-16,0-7 0 15,0 1-6-15,0 2 1 16,0 1-5-16,0-1 0 0</inkml:trace>
  <inkml:trace contextRef="#ctx0" brushRef="#br0" timeOffset="29734.8756">5105 6221 15 0,'17'-25'7'0,"12"9"-1"16,-29 13 5-16,7 3-10 16,-4 0 0-16,1 3 1 15,-4 4 1-15,0 2-3 16,-7 3 0-16,0-2 2 16,-4 2 0-16,0 4 0 0,1 3 1 15,-1-3-1-15,4-7 1 16,0 0-1-1,4 1 0-15,3-7-1 16,0-3 1-16,7-6-1 16,3-4 0-16,1 4-1 15,-1 3 1-15,1-3-1 0,0 2 1 16,-1 1-1-16,-3 3 0 16,0 0 0-16,-7 0 0 15,0 10 0-15,-3 2 0 16,-4 10 0-16,0 6 0 0,0 1 1 15,-4 2 1-15,0-3-1 16,4-3 1-16,4-6 0 16,-1-3 1-16,4-4-1 15,4-5 0-15,3-4-1 16,0-6 1-16,4-7-1 0,-1-5 0 31,1-4-1-31,-1 3 1 0,1 0-2 0,3-2 0 31,-7 5-1-31,0 10 0 0,0 3 0 0,-3 3 0 16,-4 6 0-16,0 1 0 0,0 2 1 31,0 4 0-31,0 0 0 0,3-4 1 0,8 1 0 32,3-4 1-32,3-9-5 15,1-3 1-15,7-9-6 16,3-1 0-16</inkml:trace>
  <inkml:trace contextRef="#ctx0" brushRef="#br0" timeOffset="30071.0468">5532 5986 40 0,'-15'6'20'0,"19"4"-23"0,-4-10 35 0,7 0-32 16,4 0 0-16,-4-4 1 16,7-2 0-16,3 3-1 15,5-6 0-15,-5-4-4 16,4 0 1-16,-3 1-6 16,0 3 1-16,-4 5-2 15,-4 4 0-15,-6 4 0 16,-4 2 0-16,-4 3 6 15,-3 7 1-15,-3-4 6 0,-4 7 0 16,-4 3 1-16,-3-3 1 16,3 0-1-16,1 0 1 15,-1-1-5-15,0-2 0 0,1 0-6 16,2 0 0-16</inkml:trace>
  <inkml:trace contextRef="#ctx0" brushRef="#br0" timeOffset="30438.5831">5482 6230 20 0,'4'16'10'0,"-11"3"-4"16,7-13 15-16,-7 10-18 31,3 0 0-31,1-1 2 16,-1 4 1-16,0-3-8 16,1-1 1-16,3-2 4 15,3-7 0-15,1-3-1 0,3-6 0 0,-3-6-2 16,6-10 1-16,1-3 0 15,-1 6 0-15,4 1-1 16,1-1 1-16,2 0-1 16,-3 4 0-16,0 2 1 15,-3 1 0-15,0 9 0 16,-11 3 0-16,3 13 0 0,-3 3 1 16,-3 6 0-16,3 3 0 15,0 0 0-15,0-3 0 31,0-3 0-31,0-3 0 16,3-6 0-16,4-7 0 0,0-6-5 16,4-10 1-16,3-8-9 15,4-1 1-15,-1 3-4 16,4-9 1-16</inkml:trace>
  <inkml:trace contextRef="#ctx0" brushRef="#br0" timeOffset="30704.3924">5962 6086 29 0,'-28'25'14'0,"0"-25"-6"0,28 7 24 0,3 2-30 15,4 0 0-15,4 1 1 32,-4-4 1-32,3 0-4 15,4-3 0-15,1-3 3 16,-1-6 0-16,0-3-1 15,-4-4 0-15,1 7-1 16,-4-3 1-16,-7-4-2 0,0-3 1 16,-4 1 0-16,-3-1 0 15,-3 3-2-15,3-2 1 0,0 2-6 16,0 1 1-16,7 2-9 16,0 10 0-16</inkml:trace>
  <inkml:trace contextRef="#ctx0" brushRef="#br0" timeOffset="30920.5946">6128 6023 45 0,'-7'19'22'0,"7"-22"-19"0,3-3 35 16,1-4-37-16,-1-5 1 16,1 2 0-16,-1-12 1 15,1 0-4-15,-1 3 0 16,1 3 1-16,-1 1 1 15,1 8-6 1,0 10 0-16,-4 6-6 16,0 10 1-16,-4 6-5 15,0 16 1-15</inkml:trace>
  <inkml:trace contextRef="#ctx0" brushRef="#br0" timeOffset="31100.8341">5987 6262 36 0,'-18'9'18'0,"14"16"-15"0,4-25 33 15,4 3-33-15,0 4 1 0,3-4 0 16,7-3 1-16,0 0-7 16,0-10 1-16,4 1 4 15,-1 3 0-15,1-1-5 16,3 1 0-16,-7-3-6 16,4-1 0-16,-1 1-6 15,1 6 0-15</inkml:trace>
  <inkml:trace contextRef="#ctx0" brushRef="#br0" timeOffset="31239.0834">6117 6196 26 0,'-21'19'13'0,"0"6"-15"0,14-19 16 0,-4 16-15 15,-3-6 0-15,3 3-11 0,4 3 0 16</inkml:trace>
  <inkml:trace contextRef="#ctx0" brushRef="#br0" timeOffset="31408.3886">6078 6346 31 0,'4'16'15'0,"3"-6"-13"0,0-7 27 0,-7 3-29 15,4-3 0-15,3 0 0 16,0 0 0-16,0-3-8 15,0-3 1-15,3 3-3 16,1-6 1-16</inkml:trace>
  <inkml:trace contextRef="#ctx0" brushRef="#br0" timeOffset="31571.6397">6174 6152 36 0,'0'0'18'0,"7"-3"-22"15,-7 3 33-15,3 0-29 16,1 0 0-16,3 0 0 16,-4 3 0-16,1 0-6 0,-1 3 0 15,1 7-4-15,-4 0 1 0</inkml:trace>
  <inkml:trace contextRef="#ctx0" brushRef="#br0" timeOffset="31873.58">5927 6613 24 0,'-14'19'12'0,"17"-10"-9"16,8-6 16-16,-4 1-18 16,7-1 0-16,3 0 3 15,5 0 0-15,-5-9-4 31,1-1 0-31,0-5 3 16,-4-4 0-16,-4 0 0 0,-3-2 0 16,-3 2-1-16,-4 3 1 15,0-2-1-15,-7 5 0 0,-4 4-1 16,1 6 0-16,-5 0-2 16,5 0 1-1,-1 3-6-15,4 3 1 16,7-2-7-16,0-1 1 0</inkml:trace>
  <inkml:trace contextRef="#ctx0" brushRef="#br0" timeOffset="32104.2033">6156 6538 21 0,'25'15'10'0,"6"-5"4"16,-20-4 11-16,0-6-20 16,-1-3 0-16,1-3 4 15,-1-4 1-15,1-9-12 0,-1-2 1 16,-2-5 8-16,-5-2 0 15,-6 6-2-15,-8 0 0 16,-7 7-2-16,-3 5 1 16,-7 4-3-16,0 0 1 0,3-4-14 15,0 7 1-15,-3 6-5 32,-7-6 0-32</inkml:trace>
  <inkml:trace contextRef="#ctx0" brushRef="#br0" timeOffset="42244.2412">21964 7209 38 0,'3'-3'19'0,"22"9"-11"15,-18-6 19-15,0 3-23 16,0 0 0-16,4 7 1 16,-1-1 1-16,1 0-8 15,0 1 0-15,3-1 5 16,0 1 1-16,-4-4-6 0,1 0 0 16,-4 4-7-16,-7 2 0 15,-7 4-6-15,0 12 1 31</inkml:trace>
  <inkml:trace contextRef="#ctx0" brushRef="#br0" timeOffset="42413.8072">21759 7535 43 0,'-28'-6'21'0,"32"12"-17"0,3-9 38 0,7 0-41 16,3 0 1-16,8-4 0 15,7 1 0-15,7-7-3 0,-4-2 1 16,0 2 0-16,4-6 1 15,0 1-7-15,-4 5 1 0,0 7-8 16,-6 3 1-16,-5 6-3 16,-6 3 0-16</inkml:trace>
  <inkml:trace contextRef="#ctx0" brushRef="#br0" timeOffset="42549.3702">22193 7438 27 0,'-17'19'13'0,"-15"6"-5"0,25-13 22 16,-7 4-28-16,-4 12 1 15,0 3 0-15,-3 4 1 16,-7-4-5-16,-4-2 0 16,-3-1-2-16,-4 0 1 0,0 3-9 15,4-2 1-15</inkml:trace>
  <inkml:trace contextRef="#ctx0" brushRef="#br0" timeOffset="42733.9095">21840 7635 44 0,'18'0'22'0,"14"3"-20"16,-22 1 37-16,5-1-39 0,6 3 1 15,3 0 0-15,1 1 0 16,3-4-1-16,1-3 0 16,-1 0-5-1,-4 0 0-15,-2 3-8 16,-8 12 0-16</inkml:trace>
  <inkml:trace contextRef="#ctx0" brushRef="#br0" timeOffset="42916.2031">21819 7930 36 0,'-53'0'18'0,"39"9"-8"0,14-5 23 16,0-4-30-16,14 0 1 15,4-4 0-15,7 4 0 16,6-6-6-16,5 0 1 0,-1-3 1 15,0-4 0-15,-3 0-8 16,0 4 1-16,-4 3-7 31,-3 6 1-31</inkml:trace>
  <inkml:trace contextRef="#ctx0" brushRef="#br0" timeOffset="43059.4583">21953 7958 23 0,'-49'25'11'0,"-15"47"-3"0,43-56 9 0,0 9-17 16,0 3 1-16,0 7 1 16,0-1 1-16,-1-2-9 15,5-1 0-15,6 1-1 16,4-11 0-16</inkml:trace>
  <inkml:trace contextRef="#ctx0" brushRef="#br0" timeOffset="43451.1109">22003 8059 38 0,'-11'15'19'0,"-35"26"-20"0,32-28 37 0,7 2-32 16,0 1 0-16,4 3 2 16,6-7 0-16,4-2-8 31,7-4 1-31,7-6 4 0,-3-3 1 0,0-3-2 31,3-10 0-31,4-6-3 16,-1-6 0-16,1-4-5 15,-4 1 0-15,0 6-6 0,-7 3 0 0,-3 0-3 16,-4 3 0-16,-7 4 3 31,35-4 12-31,-81 31 1 16,36-5 1-16,-1 8 6 15,1 17 1-15,-1 8 3 0,-3 1 0 16,0 9-7-16,0-3 0 16,3 0-5-16,1-3 0 31,3-3-8-31,-1-3 1 0,8-7-5 16,0-9 0-16</inkml:trace>
  <inkml:trace contextRef="#ctx0" brushRef="#br0" timeOffset="43616.8499">21953 8341 41 0,'7'-10'20'0,"25"1"-22"16,-25 6 37-16,4-3-35 0,3 2 0 0,4-2 1 16,3-3 0-16,0-1-7 15,0 4 0-15,0 9-6 16,-7 7 1-16</inkml:trace>
  <inkml:trace contextRef="#ctx0" brushRef="#br0" timeOffset="43784.7045">21992 8485 47 0,'-21'3'23'0,"7"3"-22"0,14-2 41 16,3-4-42-16,8-4 1 31,0 1 0-31,3-3 1 15,3-6-5-15,8-4 0 16,7-6-5-16,3-3 0 0,7 3-6 16,8-6 0-16</inkml:trace>
  <inkml:trace contextRef="#ctx0" brushRef="#br0" timeOffset="44182.7466">22744 7400 43 0,'-4'-19'21'0,"-7"22"-15"0,8 4 35 16,-4 2-39-16,-7 22 0 31,-4 13 0-31,-3 7 1 15,-11-1-4-15,-3 3 0 0,-4 0 1 0,-3 1 1 16,-1-10-9-16,1-7 0 31,14 7-7-31,17-16 1 16</inkml:trace>
  <inkml:trace contextRef="#ctx0" brushRef="#br0" timeOffset="44366.8651">22571 7776 43 0,'3'0'21'0,"22"-3"-14"16,-14 0 33-16,-1 3-38 16,8-3 0-16,3-3 0 0,4-4 1 15,-1-5-4-15,5 5 0 16,6-2 1-16,0-4 0 16,0 0-6-16,4 1 1 0,-7-1-9 15,3 0 1-15,-10 7-3 16,-7-7 1-16</inkml:trace>
  <inkml:trace contextRef="#ctx0" brushRef="#br0" timeOffset="44518.5825">22892 7384 39 0,'-36'16'19'0,"8"66"-19"16,21-60 38-16,0 12-36 16,-7 13 1-16,-4 0-1 15,1 6 0-15,-1 4-4 16,0 2 0-16,1 7-3 15,3 0 0 1,3-6-8-16,4 6 0 16</inkml:trace>
  <inkml:trace contextRef="#ctx0" brushRef="#br0" timeOffset="44718.7589">22585 7946 56 0,'3'3'28'0,"19"-9"-33"0,-12 6 51 16,4 0-46-16,4 0 1 16,3-4 0-16,4 4 0 15,3 0-2-15,4 0 1 16,3-3-7-16,0 3 1 16,-3 10-10-16,-4 5 1 15</inkml:trace>
  <inkml:trace contextRef="#ctx0" brushRef="#br0" timeOffset="44900.9669">22550 8316 57 0,'-25'12'28'0,"32"-15"-29"16,-4 3 46-16,8-3-43 16,3 3 0-16,4-3 0 15,10 0 0-15,4-13-4 16,7-3 1-16,13-3-5 0,12-3 1 15,3 0-12 1,0 3 0 0</inkml:trace>
  <inkml:trace contextRef="#ctx0" brushRef="#br0" timeOffset="45249.0871">23382 7921 38 0,'-60'18'19'0,"25"55"-8"16,24-58 20-16,-3 7-27 16,-3 10 1-16,-5-7 1 15,1 3 0-15,4-3-8 16,-5-6 1-16,1-10 4 16,4-6 1-1,13-47-3-15,4-3 0 16,4 0-1-16,6-3 0 15,4 3-1-15,7 6 1 0,4 10-1 32,3 6 0-32,1 12 1 15,2 10 1-15,5 10 0 0,-1 8 1 16,-3 7 1-16,-8 16 1 16,-2 6-1-16,-1 6 0 15,-11 3-2-15,-3-3 0 16,-3-6-14-16,6-6 0 15,-6-4-6-15,3-21 1 0</inkml:trace>
  <inkml:trace contextRef="#ctx0" brushRef="#br0" timeOffset="45901.8873">24066 7403 34 0,'-31'22'17'0,"-29"60"-12"16,46-60 17-16,-7 9-21 15,3 4 0-15,0-4 0 16,4-3 1-16,4-6-3 16,2-3 0-16,8-3 1 15,0-4 1-15,0 7-1 0,0-3 1 31,4 2 0-31,-4 1 0 0,4-3 1 16,-4-4 0-16,3 1 1 16,1-4 0-16,-1-2 0 15,4-4 1-15,0 0-1 0,0-3 0 16,4 3-1-16,-1-3 1 16,12 0-1-16,-5 0 0 15,4 0-2-15,1-3 0 0,-1 0-5 16,3 3 0-16,-6 3-7 15,0 3 1-15,-8 7-4 32,-10 6 0-32</inkml:trace>
  <inkml:trace contextRef="#ctx0" brushRef="#br0" timeOffset="46049.8762">23890 8225 31 0,'-21'31'15'0,"7"-9"-8"0,14-16 25 16,-4 4-31-16,4-7 1 15,4 3 0-15,3-3 0 16,3 0-3-16,5-3 1 0,9-6-3 16,15-9 1-16,3-11-10 15,4-5 1-15</inkml:trace>
  <inkml:trace contextRef="#ctx0" brushRef="#br0" timeOffset="46267.6911">24352 7732 44 0,'-32'16'22'0,"29"-10"-16"0,3-6 35 15,3-6-39-15,5-6 0 16,6 5 0-16,3-5 0 0,4-4-3 16,1 0 1-16,13-5-1 31,7-1 0-31,-6-4-7 15,-1 1 0-15,-3 0-7 0,-4 6 0 16</inkml:trace>
  <inkml:trace contextRef="#ctx0" brushRef="#br0" timeOffset="46401.6207">24553 7444 37 0,'-42'28'18'0,"0"51"-20"0,31-57 26 0,-7 9-24 16,4 0 1-16,-3 4-7 15,3 6 0-15,-1 2-1 0,1-2 1 32</inkml:trace>
  <inkml:trace contextRef="#ctx0" brushRef="#br0" timeOffset="46568.8616">24282 7986 31 0,'-4'-28'15'0,"18"9"-7"16,-7 10 22-16,0-3-29 15,4-1 0-15,3 0 0 16,4 1 1-16,3-1-3 16,0 1 1-16,0 2-4 15,0 4 1-15,8 0-8 16,-8 6 0-16</inkml:trace>
  <inkml:trace contextRef="#ctx0" brushRef="#br0" timeOffset="46867.51">24363 8065 26 0,'-25'28'13'0,"11"-18"-4"16,10-7 15-16,1-6-22 16,3 3 0-16,0-7 1 15,3 1 0-15,5-3-4 16,2-4 0-16,1 4 3 16,3-4 0-16,3 1-1 15,-2 2 1-15,-5 10-1 16,1 6 0-16,-8 10 1 15,-6 3 1-15,-4 3 0 16,0 0 0 0,-4 0 1-16,0-3 1 0,4-7-2 15,4-2 1-15,3-4-1 16,0-6 0-16,10-6-3 16,5-10 1-16,2-3-14 15,22-3 0-15,3 0-3 16,-6-3 0-16</inkml:trace>
  <inkml:trace contextRef="#ctx0" brushRef="#br0" timeOffset="47556.7279">25174 7315 32 0,'-17'13'16'0,"2"18"-9"0,8-12 23 0,-3 6-29 15,-8 7 0-15,1 5 2 16,-1 4 0-16,0-7-4 16,1 4 1-16,3-13 2 15,-1 0 0-15,5-12-1 16,3-7 0-16,3-9-1 15,4-13 1-15,7-12-1 16,7-16 0-16,15 0 0 16,9-3 1-16,8 0 0 0,-3 6 0 15,-1 7 0-15,-3 6 0 16,0 6 0-16,-1 9 1 0,-6 7 0 16,0 3 0-16,-4 6-1 15,-3 3 1-15,0 4-1 16,-11 2 1-16,-4 4-1 15,-6 3 1-15,-4 6-6 16,-7 9 1-16,-4 1-8 16,-3 2 1-16,-7 1-5 0,7-7 0 31</inkml:trace>
  <inkml:trace contextRef="#ctx0" brushRef="#br0" timeOffset="47724.5031">25178 7541 28 0,'-21'-34'14'0,"31"21"-7"0,-6 7 20 0,-1-4-25 16,8 1 0-16,-1-3 0 16,5 8 1-16,2 1-5 15,4 3 1-15,0 0 1 16,1 3 1-16,-1 1-7 16,-4 5 0-16,-2 3-5 15,-5 7 1-15</inkml:trace>
  <inkml:trace contextRef="#ctx0" brushRef="#br0" timeOffset="47874.5981">25287 7664 29 0,'-42'31'14'0,"-1"-3"-2"0,36-22 21 0,0 1-31 16,4-1 0-16,3 0 0 15,3-3 1-15,8-3-4 16,3-3 1-16,4-9 1 31,3-4 0-31,0-3-6 16,0-6 0-16,-3-3-7 0,-1-4 0 15</inkml:trace>
  <inkml:trace contextRef="#ctx0" brushRef="#br0" timeOffset="48041.9006">25358 7246 31 0,'-7'-15'15'0,"0"18"-5"0,7 3 20 0,-4 10-27 0,-3 9 0 16,0 22 2-16,-7 19 0 31,-7 18-7-31,-1-2 1 15,-2 3 4-15,-1 2 1 16,7 4-4-16,1 0 0 16,10-6-8-16,-4-13 1 0,11-9-7 15,0-10 1-15</inkml:trace>
  <inkml:trace contextRef="#ctx0" brushRef="#br0" timeOffset="48369.5795">25065 7889 41 0,'42'-47'20'0,"15"19"-26"15,-36 22 34-15,4-1-28 16,-1 1 0-16,-3 0 0 16,1 3 1-16,-5 3-1 15,-3 3 0-15,-7 3 0 16,-3 4 1-16,-4 5-1 15,-11 7 1-15,-6-3 1 16,-5 9 1-16,-2 7 1 0,3-4 0 0,-1 4 0 16,1-1 1-16,7 1-1 0,4-7 1 15,6-6-3-15,8-7 1 16,3-5-3-16,0-4 1 16,17-12-9-16,5-7 0 15,6-5-8-15,4-11 1 31</inkml:trace>
  <inkml:trace contextRef="#ctx0" brushRef="#br0" timeOffset="48642.7876">25855 7372 48 0,'-35'3'24'0,"35"6"-22"15,3-9 38-15,4 4-39 16,0-1 1-16,8 3 0 16,2-3 0-16,8 3-3 15,7-9 1-15,10-3 0 0,0-3 0 16,8-1-8-16,3 1 0 15,0-1-7-15,-1 1 0 16</inkml:trace>
  <inkml:trace contextRef="#ctx0" brushRef="#br0" timeOffset="48807.4434">26282 7350 39 0,'-64'16'19'0,"-24"31"-15"15,67-29 28-15,-11 14-29 16,-6 2 0-16,-1 10 0 0,-11-3 1 15,8-3-8-15,3-7 1 16,4-3-5-16,7-6 1 16,10-3-6-16,4-7 0 31</inkml:trace>
  <inkml:trace contextRef="#ctx0" brushRef="#br0" timeOffset="48976.6132">25968 7551 39 0,'0'15'19'0,"-7"35"-15"16,3-34 32-16,-6 9-32 16,-1 7 0-16,-3 8 1 15,0 7 0-15,0 7-7 16,-4 12 0-16,4-1 4 0,-4-8 1 16,8-4-8-16,3-6 1 0,0-12-11 15,3-13 1-15</inkml:trace>
  <inkml:trace contextRef="#ctx0" brushRef="#br0" timeOffset="49143.397">26010 7685 47 0,'14'10'23'0,"-10"21"-19"0,-1-25 34 16,1 10-38-1,3 0 0-15,4 3-3 0,-1 3 0 16,4-4-4-16,4 1 0 31,10-6-7-31,0-7 1 16</inkml:trace>
  <inkml:trace contextRef="#ctx0" brushRef="#br0" timeOffset="49359.1783">26515 7218 53 0,'-11'0'26'0,"46"-9"-37"0,-24 9 49 16,3-3-38-1,0 3 0-15,4 3 0 16,0 3 1-16,-1 3-4 16,1 4 1-16,3 0-7 15,-7 2 1-15,0 7-5 16,-14-3 0-16</inkml:trace>
  <inkml:trace contextRef="#ctx0" brushRef="#br0" timeOffset="49538.5837">26451 7510 41 0,'-42'9'20'0,"7"-6"-12"0,28-3 36 0,0-3-41 16,7 3 1-16,7 0-1 16,3-3 1-16,4-3-6 15,7-4 0-15,8-2 4 0,6-7 0 16,4 7-7-16,-4-7 0 15,7 9-7-15,-3 1 1 16,0 6-5-16,-4 0 1 16</inkml:trace>
  <inkml:trace contextRef="#ctx0" brushRef="#br0" timeOffset="49927.3207">26631 7535 35 0,'-53'56'17'0,"-7"-2"-15"0,50-42 28 0,-4 4-30 16,3 3 0-1,0-7 0 1,4 1 0-16,4-4 0 16,6-3 0-16,4 4-2 15,8-7 0-15,6-12-2 0,3-7 1 16,5-3-1-16,-1-6 0 16,11 3-1-16,-11 0 1 15,4 3 2-15,-11 4 0 16,-7 8 2-16,-14 11 1 0,-11 5 1 15,-3 7 1-15,-7 6 0 32,-4 3 1-32,-6 0 0 15,-1 0 1-15,4 0 1 0,3-3 0 16,4-3-1-16,3-4 1 16,4-2-1-16,3-4 0 15,4 1-1-15,4-4 1 0,3-3-3 16,7-9 1-16,7 0-2 15,7-7 1-15,4 4-4 16,3-7 0-16,0-6-6 16,11 3 0-16,0-6-8 15,-7 9 1-15</inkml:trace>
  <inkml:trace contextRef="#ctx0" brushRef="#br0" timeOffset="50191.0219">26599 7861 41 0,'-45'38'20'0,"13"-13"-16"15,28-22 31-15,1 6-33 16,-1 1 1-16,4 2 1 31,4 1 0-31,3-1-5 16,3-5 0-16,5-7 3 16,-1-7 1-16,3-2-2 15,-3 0 1-15,4-7-2 16,-4 0 1-16,-3 1-1 15,-4-1 1-15,0 3-1 0,-7 4 1 16,-4-1-3-16,-3 7 0 16,0 3-5-16,-3 3 0 0,-1 7-7 15,-3 2 0-15,0 14-1 16,0 2 0-16</inkml:trace>
  <inkml:trace contextRef="#ctx0" brushRef="#br0" timeOffset="50589.0879">26487 8118 25 0,'-4'-9'12'0,"4"-1"-4"15,0 10 21-15,-3 0-26 16,-5 0 0-16,1 4 2 16,-7 5 0-16,0 3-7 0,-7 7 1 0,-4 0 4 15,4 0 0-15,4-3-2 31,2-1 0-31,8-5-5 16,7-1 0-16,4-6-2 16,10 3 1-16,0-6-2 0,0-3 0 15,4 3 1-15,-1-6 1 16,1 3 5-16,3 3 0 16,0-3 4-16,-3 3 1 0,0 0 3 15,-4 0 0-15,-4 0 1 16,1 0 1-16,-4 0-2 15,0 0 1-15,0-3-4 16,0-4 1-16,0 1-3 16,4 0 0-16,-1 0-3 31,5-1 0-31,-1 4-12 0,3 3 0 16,4 3-4-16,-3 0 0 15</inkml:trace>
  <inkml:trace contextRef="#ctx0" brushRef="#br0" timeOffset="51464.6932">27182 7428 28 0,'-15'22'14'0,"-16"19"-5"0,20-32 14 0,-3 7-23 15,-4-3 1-15,1 2 1 16,-1-2 0-16,4-10-3 16,3-3 1-16,8-3 1 15,3-3 0-15,10-7-1 16,8-6 1-16,10 7-1 16,8-1 0-16,9 4 0 15,8-1 1-15,0 7 0 31,-3 6 1-31,-8 0-1 0,-7 7 1 16,-10 2 1-16,-7 4 0 16,-15 6-1-16,-10 3 1 15,-11 7-5-15,-13-1 0 16,-5-3-6-16,-2 0 1 16,-5 1-6-16,-3 5 1 0</inkml:trace>
  <inkml:trace contextRef="#ctx0" brushRef="#br0" timeOffset="51884.4773">27023 7833 26 0,'10'22'13'0,"-6"28"-4"16,-8-31 19-16,1 15-26 16,-4 16 1-16,-4 19 1 15,-10-6 0-15,-11 6-5 16,-14 3 1-16,-3 10 2 15,7-10 1-15,6-13-1 16,8-5 1-16,7-17-3 0,7-15 0 0,3-15-3 16,11-23 1-16,14-12-3 15,8-13 0-15,6-6-1 16,7-19 0-16,0-19 1 16,1 1 1-16,6 2 3 15,7 13 1-15,1 13 3 16,-4 9 1-1,0 15 0-15,-1 14 1 16,-2 8-1-16,-8 10 1 0,-3 16-1 16,-8 9 0-16,-6 9-1 15,-11 17 0-15,-7 5-1 16,-14-3 0-16,-4 4 0 16,-3-4 0-16,0-3-5 15,-4 4 0-15,1-14-5 0,-1-8 1 16,4-10-7-16,0-4 1 15</inkml:trace>
  <inkml:trace contextRef="#ctx0" brushRef="#br0" timeOffset="52152.5084">27132 8106 24 0,'25'-22'12'0,"0"-3"-9"15,-18 18 14-15,-4 7-16 16,1 3 0-16,-4 4 3 31,-4 5 1-31,-3 7-5 16,-7 9 0-16,-4 10 4 15,-3-4 1-15,0 4-1 16,0-3 1-16,3-4-1 16,4-3 0-16,3 0-1 0,1-9 1 15,6-6-1-15,4-7 0 16,7-6-3-16,8-6 0 15,6-4-8-15,7-2 0 16,7-7-6-16,18-12 1 16</inkml:trace>
  <inkml:trace contextRef="#ctx0" brushRef="#br0" timeOffset="52385.8817">27757 7670 41 0,'7'3'20'0,"24"-3"-21"16,-17 3 34-16,8 0-33 0,2 7 0 15,5-4 0-15,-1 6 0 16,0 1 0-16,0-1 1 16,-7 7-1-16,-6-3 0 15,-5 0-4-15,-3 2 1 16,-10 1-5-16,-8 0 1 15,-7 0-5-15,-3-3 1 16</inkml:trace>
  <inkml:trace contextRef="#ctx0" brushRef="#br0" timeOffset="52578.7312">27845 7817 29 0,'-4'-12'14'0,"-10"8"-6"0,11 4 24 16,-4 0-29-16,-4 4 1 15,-3 2 1-15,-4 6 1 0,-6 4-8 16,-8 3 1-16,-4 9 4 16,1 7 1-16,-4 5-6 15,1 1 1-15,-1 3-7 16,7-6 0-16,7-7-6 16,11 4 1-16</inkml:trace>
  <inkml:trace contextRef="#ctx0" brushRef="#br0" timeOffset="52850.9006">27623 8187 36 0,'-8'-6'18'0,"-9"15"-16"16,10-9 30-16,-4 7-28 16,-3 2 0-16,0 7 2 15,-4-1 0-15,1 1-8 16,3-3 1-16,3-1 5 15,4 1 1-15,7-1-2 0,7-2 0 16,4-4-1-16,3-3 0 16,3-3-1-16,8-3 0 15,3 0-1-15,4-4 1 16,0-2-6-16,10-3 1 0,-3-1-7 16,-4 4 1-16,-7 5-6 15,-14 11 0-15</inkml:trace>
  <inkml:trace contextRef="#ctx0" brushRef="#br0" timeOffset="53026.7165">27591 8375 38 0,'-46'25'19'0,"21"13"-11"0,22-32 31 15,3 1-37-15,0-1 1 16,3 3 0-16,1-2 1 31,6-4-5-31,4-3 0 16,4-3 2-16,3-4 1 15,4-2-6-15,3-4 1 0,0-2-6 16,1-4 0-16,2 0-6 16,-2 3 0-16</inkml:trace>
  <inkml:trace contextRef="#ctx0" brushRef="#br0" timeOffset="53182.9656">27877 8134 31 0,'0'-13'15'0,"-32"26"-6"15,21-4 23-15,-3 7-30 16,-7 12 0-16,-7 4 0 15,-8 5 1-15,1 7-4 16,0 0 0-16,7 3 0 16,10 0 0-16,7-6-8 15,11-4 1-15,11-5-4 16,7-13 0-16</inkml:trace>
  <inkml:trace contextRef="#ctx0" brushRef="#br0" timeOffset="53719.2714">28621 7720 43 0,'-11'0'21'0,"-20"-13"-25"16,16 20 41-16,-9 2-38 15,-15 4 1-15,-7 9 0 16,0 6 0-16,0 3 0 16,0 4 0-1,8 2 0-15,6 1 0 0,0-4 0 16,18-2 0-16,3-1 1 16,8-3 0-16,3-9 0 15,11-3 1-15,3-10 0 16,7-3 1-16,0-9-1 15,11-7 1-15,7-2-2 16,-1-7 0-16,-2 0-4 0,-1 3 1 16,0 3-5-16,-10 1 0 15,0-1-4-15,-8 0 1 16,-3-2-3-16,-10-1 1 0,-4 3 6 16,0 0 1-16,-4 7 6 15,-6 6 1-15,-4 9 5 16,-8 7 1-16,-9 12 2 15,-8 19 1-15,4 9-3 16,-4 16 0 0,0-6-4-16,4-1 0 15,3 1-2-15,4-3 0 16,7 5-3-16,-1-5 0 16,8-10-5-16,0-9 0 15,11-13-7-15,3-6 0 0</inkml:trace>
  <inkml:trace contextRef="#ctx0" brushRef="#br0" timeOffset="54003.7559">28250 7949 39 0,'-10'-10'19'0,"17"-2"-21"16,-7 12 31-16,7-3-29 15,4 3 1-15,3 0 0 0,0 0 0 0,3 3-2 16,8 0 1-16,0 0-1 15,0 0 0-15,-1 7 0 16,-6-1 0-16,-4 1-1 31,-11-4 1-31,-3 0 1 16,-10-6 0-16,-1 0 1 16,-3-3 1-16,0 3-1 0,0 3 1 15,3 3-1-15,1 1 0 16,-1 8-7-16,4-2 1 15,4 12-7-15,-1-6 1 16</inkml:trace>
  <inkml:trace contextRef="#ctx0" brushRef="#br0" timeOffset="54252.9914">28335 8219 27 0,'-25'-4'13'0,"4"1"-3"16,14 10 18-16,-3 2-23 15,-4 3 1-15,-4 4 4 16,4-3 0-16,0-4-12 16,3 1 0-1,4-1 7-15,3-3 1 0,4 0-3 16,11-2 1-16,3-1-3 16,7 0 0-16,4-3-3 15,14-6 0 1,42-19-13-1,-10-1 0-15</inkml:trace>
  <inkml:trace contextRef="#ctx0" brushRef="#br0" timeOffset="55503.9191">28737 7896 36 0,'-39'9'18'15,"18"16"-16"-15,18-19 17 0,-8 7-17 16,4 9 0-16,-7 3 0 16,0 0 1-16,0-3-4 15,3-6 1 1,8-4 1-16,6-9 1 16,4-9-1-16,11-13 1 15,7-9-1-15,6 3 1 0,8-3 0 16,4 3 1-16,6 0 0 15,0 6 0-15,-3 3 0 16,0 3 0-16,0 7 0 16,-14 3 0-16,-4 3-2 15,-7 3 1-15,-3 3-1 16,-8 4 1-16,4 2-2 0,-10 1 1 16,-8 6-5-16,-3 3 0 15,-10-7-4-15,-5 4 0 16,-9 0-5-16,-5 0 1 15,1-7-3 1,0 1 0-16,3-10 2 31,113-22 13-31,-194 22 0 16,89-15 1-16,3-1 4 16,3-2 1-16,7 2 3 0,4 4 0 15,4 2-4-15,3 7 0 16,7-6-2-16,3 6 0 15,1-6-2-15,7 3 1 16,-1 3-1-16,4-3 0 16,1-1-1-16,-8 8 1 0,-4 2 0 15,-13 0 0-15,-8 7-1 16,-6 2 1-16,-1 7 0 16,-7 0 0-16,-3 3 1 15,7-3 1-15,3-6 0 16,4-3 0-16,3-4 0 15,4-3 1 1,4-3-1-16,6-12 0 16,8 0-2-16,0-4 1 0,10-3-1 15,-4 1 0-15,5-4-5 16,2 0 0-16,-3 13-5 16,-6-1 1-16,2 11-6 15,-17 5 1-15,-7 13-2 16,-3 0 1-16,-5 0 7 15,100-38 7 1,-208 79 4-16,91-29 0 16,4-2 7-16,6-10 0 15,5-4 2-15,6-5 0 16,4-7-7-16,7-6 0 16,0-3-3-16,11-9 0 15,3-1-4-15,0 1 1 16,-3-4-4-16,10 6 1 15,-7 1-3-15,-4 0 0 16,-6 6 0-16,3 3 0 0,-14 3 1 16,7 6 1-16,-7 4 1 15,-7 2 1-15,-4 4 3 16,1 0 1-16,-5 0 0 16,1 0 0-16,0-1 1 15,3-2 0 1,4 3-1-16,4-7 1 15,3 1-1-15,3-4 0 0,4-2-1 16,4-7 1-16,6-4-1 16,4 1 0-16,4-3 0 15,0-3 0-15,3 2-1 16,-4 1 0-16,-6 3 0 0,-4 3 1 16,-7 3-1-16,-3 7 1 15,-8 2 0-15,-3 4 0 0,-4 3 0 16,4-4 1-16,0 1-1 15,3-4 1-15,1 4-1 16,-1-3 1-16,8-4-2 16,-1 0 1-16,4 1-1 31,0-1 1-31,4 4 0 16,-1 6 0-16,-3-1 0 0,7 4 0 15,-3 0 0-15,-4 10 1 16,0-1-5-16,-4-3 1 15,-3 1-11-15,7 2 0 16</inkml:trace>
  <inkml:trace contextRef="#ctx0" brushRef="#br0" timeOffset="68211.8504">10686 9598 37 0,'-36'13'18'0,"26"-7"-2"16,10-6 19-16,7-3-32 15,3-3 1-15,8-4 2 16,14-2 0-16,10-7-8 15,11-6 1-15,-4 0 4 16,1-3 1-16,3-7-2 16,0-3 0-16,-4 1-3 0,-3-4 0 0,-4 10-6 15,-6 6 0-15,-5 9-9 16,-17 16 1-16,-7 12-2 16,-10 1 0-16</inkml:trace>
  <inkml:trace contextRef="#ctx0" brushRef="#br0" timeOffset="68495.9811">10742 9940 40 0,'-32'38'20'0,"25"-29"-23"0,7-9 39 0,7-6-33 16,7-13 0-16,11-6 1 15,3-6 1-15,8-4-6 16,6 1 0-16,-3-1 4 15,3 4 0-15,-3 9-2 0,0 3 1 16,-4 10-1-16,0 5 0 16,-7 8 0-16,-3 2 1 15,-4 6-2-15,-3 4 1 0,-7 3 0 16,-4 0 0-16,-11 3-2 16,-3 6 0-1,-4-3-7 1,-3 0 0-16,0-9-7 15,-3-1 0-15</inkml:trace>
  <inkml:trace contextRef="#ctx0" brushRef="#br0" timeOffset="68677.3243">10954 9614 37 0,'-4'25'18'0,"4"19"-15"0,0-19 24 16,-3 13-27-16,-1 6 1 0,1-1 0 15,6-8 0-15,1-10-4 16,3-3 0-16,3-9-3 16,4-1 0-16,1-12-5 15,-1-12 1-15</inkml:trace>
  <inkml:trace contextRef="#ctx0" brushRef="#br0" timeOffset="68813.9527">11095 9605 29 0,'0'-4'14'0,"0"17"-10"0,0-10 24 15,0 7-28-15,-4 11 0 16,4 5 0-16,-3-1 0 16,-1 0-5-16,1 6 0 15,-4 4-4 1,3 8 0-16</inkml:trace>
  <inkml:trace contextRef="#ctx0" brushRef="#br0" timeOffset="69014.0107">10770 10056 27 0,'-31'-3'13'0,"34"-6"-3"0,1 5 20 16,6-2-28-16,11-3 1 15,4-1 1-15,7 4 1 0,3-6-6 16,0-1 0-16,4-6 4 16,-4 0 0-16,1 1-6 15,-1-1 1-15,-3 3-8 16,-4 7 0-16,-7 9-2 15,-7 3 0 1</inkml:trace>
  <inkml:trace contextRef="#ctx0" brushRef="#br0" timeOffset="69198.513">10876 10238 27 0,'-56'47'13'0,"38"-22"-3"15,18-25 23-15,7-9-29 16,11-7 0-16,6 0 2 15,5-2 0-15,6 2-8 0,-7 3 1 16,0-2 4-16,1-4 1 16,-1-3-6-16,0 0 1 15,-3-3-7-15,-4 9 1 16,-7 0-7-16,0 10 0 16</inkml:trace>
  <inkml:trace contextRef="#ctx0" brushRef="#br0" timeOffset="69390.6735">10982 10219 33 0,'-21'35'16'0,"35"2"-13"15,-7-30 24-15,0 2-25 16,4 0 0-16,-1-2 1 16,4-4 0-16,0-3-4 0,4 0 0 15,0-13-2-15,-1-2 1 16,1-4-9-16,0-6 1 15,-1 9-1-15,-6 0 0 0</inkml:trace>
  <inkml:trace contextRef="#ctx0" brushRef="#br0" timeOffset="69498.7366">11162 10191 37 0,'-14'19'18'0,"0"47"-18"0,7-44 38 0,0 9-34 16,-8 7 0-16,1-1 0 0,0 4 1 15,4-7-11-15,3-5 1 16,3-7-6-16,8 0 0 31</inkml:trace>
  <inkml:trace contextRef="#ctx0" brushRef="#br0" timeOffset="69963.735">11680 9743 44 0,'15'9'22'0,"16"13"-21"15,-20-16 30-15,3 0-30 16,7-2 1-16,11-4 0 0,3-4 0 16,4-5-3-16,3-4 1 15,-3-5-4-15,-4-4 1 16,-3 0-9-16,-4 3 1 0,1 3-3 31,-8 4 1-31</inkml:trace>
  <inkml:trace contextRef="#ctx0" brushRef="#br0" timeOffset="70160.6448">12072 9463 39 0,'-32'35'19'0,"-10"43"-21"16,24-53 38-16,-10 19-35 15,-14 22 1-15,3 6 0 16,-7 13 0-16,4-10-3 0,3 10 1 0,4-7-1 15,6 1 0-15,8-20-8 16,7-15 1-16,7-6-4 16,7-19 0-16</inkml:trace>
  <inkml:trace contextRef="#ctx0" brushRef="#br0" timeOffset="70330.3387">11807 10025 41 0,'18'-3'20'0,"39"25"-19"0,-43-10 36 15,7 7-35-15,-4 3 1 16,1-3 0-16,3 6 0 16,0 0-7-1,8-3 1-15,-5-3-5 16,1-7 1-16,3 1-7 16,0-10 1-16</inkml:trace>
  <inkml:trace contextRef="#ctx0" brushRef="#br0" timeOffset="70712.1087">12517 9548 38 0,'-22'3'19'0,"29"22"-14"16,-10-18 31-16,3-1-34 16,-4 10 0-16,1 9 1 15,-1 0 0-15,1 6-4 31,-4-3 0-31,3-3 3 0,1-6 0 16,3-6-1-16,0-4 0 16,3-15-1-16,4-16 0 15,4-9-1-15,3-4 1 0,4-6-1 16,3-3 1-16,0 10-1 16,0-1 1-16,0 1-1 15,-3 6 0-15,0 6 0 16,-1 12 1-16,-3 4 0 15,0 6 1-15,1 3 0 0,-1 7 0 16,-4 5 1-16,-3 4 0 16,-7 6 0-16,0-3 0 15,-3 3-3-15,-1 0 0 16,-3 4-7-16,0-1 0 16,0-3-7-16,7-6 0 0</inkml:trace>
  <inkml:trace contextRef="#ctx0" brushRef="#br0" timeOffset="70899.8174">12545 9658 34 0,'-11'3'17'0,"39"-3"-12"15,-17 0 23-15,0-6-27 16,6-4 0-16,1 1 0 16,-1 3 0-16,-2-4-2 31,2 1 1-31,1-1-4 15,-4 4 1-15,-3 3-6 0,-4 3 1 16,-4 3-3-16,-3 3 0 16</inkml:trace>
  <inkml:trace contextRef="#ctx0" brushRef="#br0" timeOffset="71081.2516">12605 9730 34 0,'-32'9'17'0,"21"-9"-14"0,11 0 33 16,4-6-32-16,-1-3 0 15,5-1 1-15,2 1 0 16,4 0-7-16,0-1 0 15,0 1 5-15,1-4 0 16,-1 4-6-16,3-1 1 16,-3 4-9-1,1 0 1-15,-1 9-4 16,0 0 0 0</inkml:trace>
  <inkml:trace contextRef="#ctx0" brushRef="#br0" timeOffset="71629.531">12354 10037 37 0,'-39'13'18'0,"43"-26"-14"0,3 7 32 0,0-3-33 15,7-1 1-15,14-2 0 16,4-1 0-16,11-6-6 16,-5-3 1-16,5 0 3 15,-8-3 1-15,0 0-7 31,-3 3 0-31,-4 0-5 16,-3 4 1-16,-4 5-4 16,-7 10 0-16,-7 6 0 0,-7 10 1 15,-3 15 7-15,-8 3 0 0,-3 7 7 16,-4 9 0 0,-6-3 6-16,6-10 0 0,7-9 0 15,4-3 1-15,4-3-3 16,6-6 1-16,4-4-3 15,0-3 1-15,4-12-4 16,0-3 1-16,-1-4-1 0,1 0 0 16,-1 1-1-16,-3-1 0 15,1 4-3-15,-5 0 0 16,-3-1-1 0,-3 4 0-16,-1 0-1 15,0 2 0-15,-3 4-1 16,4 0 1-16,-1 0 1 15,1-3 1-15,3-3 0 16,0 0 1-16,0 6-1 16,0 0 1-16,0 0 1 15,0 3 0-15,3 6 0 0,-3 4 0 16,0 6 0-16,-3 6 1 16,3 0 0-16,-4 13 0 15,4-4-1-15,-3 4 1 0,-1-1-5 16,4-5 0-16,-3-7-6 15,3 3 1-15</inkml:trace>
  <inkml:trace contextRef="#ctx0" brushRef="#br0" timeOffset="71817.0359">12577 10294 36 0,'7'-12'18'0,"24"-26"-18"15,-20 26 30-15,-1 2-29 16,5-2 0-16,-1 2 1 15,3 1 0-15,5 0-3 16,-1-1 1-16,0 4-2 16,-3 3 1-16,-1 0-10 0,-6 3 1 15,-1 9-1 1,-6 13 0-16</inkml:trace>
  <inkml:trace contextRef="#ctx0" brushRef="#br0" timeOffset="71998.6021">12605 10486 42 0,'-53'28'21'0,"18"-3"-16"0,31-28 43 16,4 3-45-16,0 0 1 0,14 0 1 16,7-6 0-16,8-10-7 31,-1-6 0-31,7-6 5 16,7 0 0-16,4-10-6 15,4 3 1-15,13 1-13 16,15 3 1-16,3-1-3 15,-11 10 1-15</inkml:trace>
  <inkml:trace contextRef="#ctx0" brushRef="#br0" timeOffset="72583.4142">13660 9457 28 0,'-7'-9'14'0,"3"12"-4"0,-3-3 18 16,-7 3-26-16,-11 6 1 16,-3 4 1-16,-4 3 1 0,0 2-6 15,1 8 1-15,2-8 3 16,5 1 1-16,3 6-2 15,6 0 0-15,12 7-1 16,6 2 0-16,5 1-1 16,2 2 0-16,8 4 1 15,-4 0 0-15,-4-10 1 16,-3-3 0-16,-3 4 0 16,-4 2 0-16,-4 1 0 15,-6-1 1-15,-4-9-1 16,-7 0 0-1,-1-3-1-15,1 4 0 16,0-8 0-16,3-5 0 16,4-7-4-16,7-3 0 0,4-3-6 15,10 0 1-15,7-6-6 16,4 0 1-16,6-7-3 16,5-2 0-16</inkml:trace>
  <inkml:trace contextRef="#ctx0" brushRef="#br0" timeOffset="72889.7145">13677 9962 34 0,'11'-25'17'0,"-18"34"-16"0,0-5 33 16,-4 5-31-16,-7 3 0 16,-3 10 5-16,-7 7 1 0,3 2-10 15,4-6 0-15,7-3 6 16,4-6 0-16,13-1-2 31,4-8 0-31,7 2-2 16,4-6 1-16,3-9-2 15,4-7 1-15,-1-9-1 0,1-3 0 16,0 7 0-16,-4-1 1 16,-3 6-1-16,-4 1 0 15,-4 2 0-15,1 4 0 16,-4 9 0-16,-4 10 0 16,-3 2 0-16,0 7 0 0,0-3 0 15,0 0 1-15,0-7-6 16,0 1 1-16,0 3-8 15,4-10 0-15,3-3-4 16,4-9 0-16</inkml:trace>
  <inkml:trace contextRef="#ctx0" brushRef="#br0" timeOffset="73302.4145">13914 9940 31 0,'-15'6'15'0,"5"10"-5"16,3-13 23-16,0 3-29 15,0 4 0-15,0 2 0 16,3-2 0-16,4-4-6 16,4-3 0-16,3-6 4 15,3 0 0-15,1 0-2 0,3 0 0 16,0 0 0-16,4-1 1 16,-4 4-1-16,0 0 0 15,-3 4 1-15,-1 2 0 16,-3 0 1-16,0 3 0 15,-3 1 0-15,-1-4 1 16,1 0-1-16,3-2 0 16,0-1-1-16,7-6 1 15,4-4-2-15,3-2 1 16,7-4 0-16,0 4 0 16,1 3-1-16,-5-1 1 0,-6 1 0 15,3 6 0-15,-7-3 0 16,0 0 0-16,-7 6 0 15,-3 0 0-15,-1-3-4 16,1 3 0-16,-1 0-7 16,4-3 0-1,1 0-7-15,2-3 0 16</inkml:trace>
  <inkml:trace contextRef="#ctx0" brushRef="#br0" timeOffset="73463.6573">14393 9855 28 0,'-3'19'14'0,"-8"31"-8"0,8-37 16 16,-1 6-21-16,1 6 1 16,-1 6 1-16,1-3 0 15,-1 4-4-15,4 2 1 16,0 10-1-16,0-3 0 16,-3-3-9-1,3 2 1-15</inkml:trace>
  <inkml:trace contextRef="#ctx0" brushRef="#br0" timeOffset="73716.5665">14330 9987 34 0,'0'-6'17'0,"14"6"-16"16,-7-3 26-16,4-4-25 15,-1 7 1-15,4 0 2 16,0 4 1-16,1-4-7 15,-1 3 1-15,-7 0 4 16,0 0 0-16,-7-3-1 16,0 3 1-1,-4-3-3-15,1 0 1 16,-4 3-5-16,-4-3 0 16,4 0-6-16,0-6 1 15,3-7-6-15,4-2 0 0</inkml:trace>
  <inkml:trace contextRef="#ctx0" brushRef="#br0" timeOffset="73951.0381">14626 9470 39 0,'25'-7'19'0,"-4"14"-10"16,-14-4 32-16,-3 6-37 15,-4 7 0-15,-4 6 2 16,-3 6 1-16,-7 13-9 0,-4 15 0 0,1 16 5 15,-5-6 1-15,1 3-3 16,4-6 0-16,3-10-4 16,7-9 0-16,3-9-7 31,4-7 1-31,7-9-8 16,0-10 1-16</inkml:trace>
  <inkml:trace contextRef="#ctx0" brushRef="#br0" timeOffset="74266.0386">14743 9943 43 0,'10'-19'21'0,"8"-12"-22"0,-8 25 33 0,5-7-31 15,2-2 0-15,1-4 2 16,-4-9 1-16,0 6-4 16,-3-4 0-16,-1 5 2 0,-3 2 1 15,-7 6-1-15,-3 7 0 31,-18 31 0-31,-1 6 0 16,1 10 0-16,0 0 1 16,0-3 0-16,3-1 1 0,8-2 0 15,3-1 1-15,10-6-2 16,8-3 1-16,6-9-2 16,5-3 0-16,2-10-4 15,1-9 1-15,3-7-11 16,7-3 0-16,1-3-7 31,-12-6 1-31</inkml:trace>
  <inkml:trace contextRef="#ctx0" brushRef="#br0" timeOffset="98690.0732">13219 14559 17 0,'-4'-22'8'0,"-10"22"1"15,10 3 9-15,-6 4-16 16,-8 5 1-16,-6 4 2 16,-12-4 0-16,-3 17-6 0,4 8 0 0,0 13 4 15,7 7 1-15,3-10-3 16,7-3 1-16,11-3-2 15,7 2 1-15,21-5-1 16,8-7 0-16,13-2 0 16,0-4 0-16,-3-3 0 15,-4-4 1 1,-3 1 0-16,-4 0 1 16,-6-6 0-16,-8 2 1 15,-4 10 0-15,-6 10 0 16,-4-1 0-16,-4 7 0 0,-6 0-1 15,-8 0 1-15,-3-10-2 16,-4-9 0-16,0 0-5 16,1-9 1-16,10-13-7 15,7-13 0-15,14-3-3 16,7-9 0-16</inkml:trace>
  <inkml:trace contextRef="#ctx0" brushRef="#br0" timeOffset="99023.924">13416 15017 21 0,'-14'9'10'0,"-7"42"1"0,14-36 15 0,-4 7-22 16,1 16 0-16,-4 6 3 15,3 3 0-15,0-6-9 16,4-4 1-16,4-9 5 16,6-9 0-16,4-13-2 15,4-15 1-15,3-10-2 31,4-9 1-31,3 0-1 16,0 6 0-16,11 0 0 0,0 3 0 16,-4 3-1-16,-4 7 1 0,-2 6-1 15,-8 6 0-15,-4-3 0 16,-6 9 0-16,-1 10 0 16,-3 3 0-16,-3 3 0 15,-1 0 0-15,1 0-4 16,-1-6 0-16,4-6-5 0,0-1 0 15,4-9-5-15,3-3 1 16</inkml:trace>
  <inkml:trace contextRef="#ctx0" brushRef="#br0" timeOffset="99356.234">13737 15124 21 0,'-10'18'10'0,"13"20"-1"0,-6-32 13 0,-4 13-18 16,-1 3 1-16,1 3 1 15,0 0 0-15,0 0-8 16,7-6 0-16,0-9 5 16,7-10 0-16,7-4-2 15,1-8 0-15,-1-7-1 16,3-3 1-16,1 6-1 31,3 1 0-31,0-1 0 16,-3 4 0-16,0-1 0 0,-4 0 1 15,0 4 0-15,-4 3 0 0,1 3 0 16,-4 3 1-16,-3 3 0 31,-1 0 0-31,-3 0 0 0,0 0 1 16,0-3-5-16,-3 0 0 16,-1 6-7-16,4 7 1 15,0 6-5-15,0 3 0 16</inkml:trace>
  <inkml:trace contextRef="#ctx0" brushRef="#br0" timeOffset="100497.5699">13942 15205 11 0,'-4'3'5'0,"1"-12"3"0,3-1-1 0,0 1-5 16,3 0 0-16,1-4 1 16,3-3 1-16,3-2-5 31,1-1 1-31,3 0 3 0,7 3 1 0,4 4-1 31,-4 5 0-31,0 7 0 0,0 4 0 0,-3 5 0 16,0 7 0-16,-11 2 0 15,0 4 0-15,-4-3-1 16,1-3 1-16,-8 3-4 16,4 3 1-16,-3-7-6 15,-1-2 1-15,4-1-5 16,0 1 1-1</inkml:trace>
  <inkml:trace contextRef="#ctx0" brushRef="#br0" timeOffset="100704.9152">14323 15033 24 0,'3'9'12'0,"-6"22"-5"15,3-18 18-15,-4 6-23 16,-3 3 1-16,0 12 0 15,-7 16 1-15,3 4-5 16,-3 2 0-16,0-3 3 16,0-2 1-16,0-7-4 15,7-4 1-15,3-8-5 16,1-7 1-16,3-10-7 16,3-11 1-16</inkml:trace>
  <inkml:trace contextRef="#ctx0" brushRef="#br0" timeOffset="100921.779">14326 14964 22 0,'14'-44'11'0,"18"25"-4"0,-21 22 13 0,-1 3-16 15,1 10 0-15,0-3 4 16,-1 5 0-16,-6 4-9 16,-4 7 0-16,-11 2 6 0,4 0 1 15,-4-6-2-15,1-3 0 16,-4 0-3-16,3-12 0 15,1-4-5-15,2-3 0 32,5-12-6-32,3-13 0 15,3-7-3-15,8-5 0 0</inkml:trace>
  <inkml:trace contextRef="#ctx0" brushRef="#br0" timeOffset="101084.4108">14534 14609 26 0,'11'-6'13'0,"-4"22"-6"15,-7-13 21-15,0 9-26 16,-3 17 0-16,-4 11 0 16,-4 14 1-16,0 2-4 15,1 1 0-15,-1 5-2 0,1-8 0 0,6-7-8 16,4-13 1-16</inkml:trace>
  <inkml:trace contextRef="#ctx0" brushRef="#br0" timeOffset="101338.7145">14810 14970 25 0,'10'-22'12'0,"11"-34"-7"15,-17 46 14-15,-8-6-16 16,1 4 1-16,-4-1 0 16,-7 7 1-16,-7 9-7 15,-8 19 1-15,-10 6 5 16,1 7 1-1,2 3-1-15,5 5 1 16,6-2 0-16,7-9 0 0,8-4-1 16,6 0 0-16,11-9-1 15,18-4 1-15,10-11-11 16,11-1 1-16,0-6-8 16,10-10 0-16</inkml:trace>
  <inkml:trace contextRef="#ctx0" brushRef="#br0" timeOffset="101718.0924">15455 14760 28 0,'7'0'14'0,"7"12"-2"0,-14-2 13 16,-3 5-23-16,-4 7 0 0,0 13 1 16,-4-4 0-16,-10 7-4 15,-11-7 0-15,4 1 2 16,0-7 1-16,0-10-7 16,6-8 0-16,8-10-6 15,11-7 0-15</inkml:trace>
  <inkml:trace contextRef="#ctx0" brushRef="#br0" timeOffset="101919.053">15554 14343 35 0,'18'-19'17'0,"-11"75"-11"0,-7-43 27 0,0 12-29 16,-4 16 0-16,1 0 0 16,-4 15 1-16,-4 16-7 31,0 7 1-31,1-10 4 15,-1-1 0-15,1 1-6 16,-1-12 1-16,4-10-6 16,3-9 0-16,4-13-6 15,8-3 0-15</inkml:trace>
  <inkml:trace contextRef="#ctx0" brushRef="#br0" timeOffset="102197.4668">15540 14954 24 0,'7'-25'12'0,"14"13"-11"0,-14 5 15 15,4 1-16-15,3 0 0 0,0-7 1 16,11 7 1-16,3 0-4 16,0 6 0-16,0 6-3 15,-3 7 0-15,-4 5-1 16,-7-2 0-16,-7-3 1 16,-7-4 1-16,-3 4 5 15,-15-1 0-15,-3 7 6 0,-4 3 0 16,-3 6 2-16,-4 3 1 15,-3 7-3-15,0 6 1 16,0 9-4-16,3-3 1 16,-4-3-3-16,12-6 0 15,6-16-9 1,15-6 1-16,6-3-5 16,8-13 1-16</inkml:trace>
  <inkml:trace contextRef="#ctx0" brushRef="#br0" timeOffset="102555.2547">16048 14964 28 0,'-14'31'14'0,"3"19"-6"0,8-34 21 16,-4 6-27-16,-4 0 1 15,-3-7 1-15,0 1 0 16,-4-3-5-16,1-4 0 15,-1-12 3-15,7-13 0 16,4-12-2-16,4-6 1 16,6-17-1-16,11-11 0 15,4 2 0-15,0 0 0 16,-1 17-1-16,8 8 1 0,0 7-1 16,-1 9 1-16,5 7 1 15,-5 18 1-15,-3 13 0 16,-3 15 0-16,-4 10 1 15,-7 9 0-15,0 7 0 16,-3-1 0-16,-1-8-5 16,1 2 0-16,3 3-9 15,0 4 0-15,14 3-3 0,-3-16 0 0</inkml:trace>
  <inkml:trace contextRef="#ctx0" brushRef="#br0" timeOffset="103169.4928">16566 14474 22 0,'-3'13'11'0,"3"12"-7"16,0-12 14-16,0 5-17 15,0 1 1-15,-4 0 2 16,1 16 1-16,-1 2-6 0,-3 4 1 16,0 6 2-16,0-9 1 15,4-10-2-15,3-9 1 16,7-7-2-16,3-9 0 15,4-3-1-15,4 3 1 16,0-3-1-16,-1 10 1 0,1 6 1 16,-4 6 1-16,-3 12 1 15,-1 7 0-15,-3 6 2 16,0-13 0-16,-3 10 0 16,-1 6 1-16,-3-3-2 15,4-3 0-15,-1-9-1 16,1-13 0-16,-1-3-2 15,5-13 0-15,-1-16-6 0,3-11 0 32,15-1-10-32,7-4 1 15</inkml:trace>
  <inkml:trace contextRef="#ctx0" brushRef="#br0" timeOffset="103451.3566">17233 14437 39 0,'-10'0'19'0,"-15"44"-15"16,18-25 25-16,-4 9-28 15,-3 0 1-15,0 16-1 16,-4 3 1-16,4 3-2 16,0-3 1-16,0 0 2 15,4-6 0-15,6-10-1 16,0-6 0-16,4-3 0 15,8-6 1-15,2-7-2 16,8-9 1-16,-1-12-1 16,8-7 0-16,0-12-5 15,-1-1 1-15,1-2-7 0,-4 3 0 16,0 12-5-16,-3 3 0 16</inkml:trace>
  <inkml:trace contextRef="#ctx0" brushRef="#br0" timeOffset="103575.2901">17237 14653 29 0,'-25'3'14'0,"4"79"-16"0,14-60 21 0,-4 12-19 16,1 7 1-16,-1 0-4 15,4 6 0-15,0-3-3 16,0 0 1-16,3-4-3 16,4-2 1-16</inkml:trace>
  <inkml:trace contextRef="#ctx0" brushRef="#br0" timeOffset="103788.485">17141 15359 22 0,'8'15'11'0,"13"-21"-9"16,-14 0 22-16,3-4-20 16,1-2 1-16,-1-4 2 0,1 1 1 15,-4-7-9-15,0 3 1 16,-3 3 6-16,-8 7 1 16,-3-1-2-16,-3 4 0 15,-5 0-2-15,-2 0 1 16,-4 9-2-16,3 3 0 15,4 3-4-15,3 1 1 0,4-4-8 16,7-3 1-16,7-3-7 16,11-6 1-16</inkml:trace>
  <inkml:trace contextRef="#ctx0" brushRef="#br0" timeOffset="104173.133">17755 14562 41 0,'-28'19'20'0,"-7"25"-21"0,28-38 33 0,-4 10-30 16,1 6 1-16,3-3 0 16,3 0 1-16,0-4-5 15,4-2 0-15,4-7 3 16,3-3 0-16,4-3-1 15,3-3 0-15,0 0-1 16,3-3 1-16,-2-1-1 16,-1 4 1-16,-4 3 0 0,-6 13 0 15,-4 6-1-15,-7 12 0 0,0 3 0 32,-4 1 1-32,1-4-1 15,2 1 1-15,1-10-1 16,4-4 0-16,3-5-1 15,3-4 0-15,4-6-5 16,1 1 1 0,2-1-9-1,-3 6 0-15</inkml:trace>
  <inkml:trace contextRef="#ctx0" brushRef="#br0" timeOffset="104305.506">17699 15230 40 0,'-18'54'20'0,"11"30"-16"0,7-68 29 0,4 0-31 31,3-4 0-31,0-9 1 0,3-3 0 16,4-12-8-16,4-10 0 16,3-16-6-16,4 0 0 0,10-9-2 0,-3 0 0 15</inkml:trace>
  <inkml:trace contextRef="#ctx0" brushRef="#br0" timeOffset="104606.6984">18034 14650 40 0,'4'3'20'0,"13"-15"-24"0,-10 9 40 0,4-1-36 16,6 1 0-16,1-3 1 15,-4 0 0-15,0-4-3 16,0-5 1-16,1 2-5 16,-1-3 1-16,0 1-6 0,-4 2 0 15,-3 1-1-15,-3 2 1 16,-4 1 2-1,7 59 9 1,-21-106 3-16,7 56 1 0,0 3 6 16,0 0 0-16,0 6 0 15,0 4 0-15,-4 6-6 32,4-4 0-32,-4 7-9 15,1 13 0-15,3-1-5 16,0 10 0-16</inkml:trace>
  <inkml:trace contextRef="#ctx0" brushRef="#br0" timeOffset="104975.788">17963 15036 31 0,'-7'-3'15'0,"18"-7"-10"0,-4 4 25 0,0 0-30 16,7-1 1-16,4-2 0 15,-1 0 0-15,1-4-2 16,7-3 1-16,-4 7 0 15,-3 3 0-15,-4 6-1 16,-4 6 0-16,-3 3-1 16,-3 4 1-16,-8 6-1 0,-3 3 1 15,-3 3 1-15,-4-3 0 0,0-3 1 32,3-4 1-32,0-2 0 15,1-4 0-15,-1-3 0 16,8-2 1-16,3-4-1 15,7-7 0-15,3 1-1 16,4-3 1-16,1 2-1 16,-1 1 0-16,0 3 0 0,-4 0 0 15,1 3 0-15,-4 3 1 16,0 3-1-16,-3 0 1 16,-1 1-2-16,1-1 0 15,-1 0-13-15,8 1 1 16</inkml:trace>
  <inkml:trace contextRef="#ctx0" brushRef="#br0" timeOffset="105808.1277">18637 14496 12 0,'-14'-53'6'0,"25"37"12"0,-8 16-11 0,4 4-2 15,0 2 1-15,0 6 3 16,-3 13 0-16,-4 4-11 16,0 2 0-16,-4 7 7 15,-3 2 1-15,0 1-3 16,0-9 0-16,0-10-2 15,0-4 1-15,4-11-2 0,3-23 1 16,7-3-1-16,3-9 0 16,8-7-1-16,3-9 1 15,4 7-1-15,3-4 1 16,4-3-1 0,-1 7 1-16,1 8 0 15,-4 7 0-15,-3 7 0 16,-4 5 1-16,-3 7 0 15,-7 9 1-15,-1 10-1 16,-10 0 1-16,-7 6-1 16,-7 6 1-16,-4 3-1 0,-3 4 0 15,0-10-1-15,3 0 0 16,4 0 0-16,4 0 0 16,3-6 0-16,3-3 0 15,4-7 0-15,0 0 0 0,7-9 1 16,0-6 0-16,4 3-2 15,-1-6 1-15,4-4-5 16,1-6 1-16,-1-9-9 16,-4 0 1-16,-3 6-1 15,-3-6 0-15</inkml:trace>
  <inkml:trace contextRef="#ctx0" brushRef="#br0" timeOffset="105958.859">18863 14261 26 0,'-14'19'13'0,"3"75"-11"0,8-72 26 0,-1 19-26 15,-3 9 1-15,0 19 0 0,0 22 1 16,-3-3-6-16,2 0 1 16,1-7 3-16,0-6 0 15,4-6-6-15,-1-6 0 16,4-10-7-16,4-9 1 16</inkml:trace>
  <inkml:trace contextRef="#ctx0" brushRef="#br0" timeOffset="106221.5496">18732 14939 24 0,'4'-35'12'0,"21"1"-7"0,-18 27 15 0,7-5-18 15,0 2 1-15,4 4 0 16,-4 0 0-16,0 0-4 16,-4 6 1-16,1 9 3 31,-11 7 1-31,-3 9-1 15,-8 3 0-15,-3 0 2 16,0 4 0-16,0-1 0 16,3-3 0-16,0-3-1 0,8-6 1 15,3-3-3-15,3-4 1 0,4-6-2 16,8-2 1-16,2-8-6 16,4-5 1-16,4-3-12 15,14 2 0-15</inkml:trace>
  <inkml:trace contextRef="#ctx0" brushRef="#br0" timeOffset="106757.2142">19452 14440 36 0,'28'3'18'0,"18"-3"-16"0,-28 0 18 16,7-3-20-16,3 0 1 16,0 0 0-16,0-4 1 15,-3 1-6-15,3-3 0 16,-7 2-4-16,0 4 0 0,-6-6-2 15,-5 6 1-15,-3 3-2 32,11 50 11-32,-60-91 1 15,6 57 1-15,-6 6 5 16,-4 9 1-16,0 10 2 16,-3 0 0-16,3 12-5 0,4 0 0 15,3-2-5-15,11-14 0 16,10-9-10-16,7-9 1 15</inkml:trace>
  <inkml:trace contextRef="#ctx0" brushRef="#br0" timeOffset="106926.2998">19516 14590 31 0,'7'13'15'0,"-7"3"-8"16,0-10 21-16,0 16-25 15,-4 12 0-15,1 10 0 16,-1 13 1-16,-3 2-6 15,-4 13 1-15,-3-9 3 16,0 3 1-16,0-3-7 31,7-10 0-31,4-15-8 16,6-19 0-16</inkml:trace>
  <inkml:trace contextRef="#ctx0" brushRef="#br0" timeOffset="107091.063">19516 14813 36 0,'-7'10'18'0,"17"46"-12"16,-6-37 25 0,3 0-28-16,3-1 0 0,8 4 1 15,7-3 0-15,3 0-9 16,4-6 1-16,3-7-7 16,-3 0 1-16,6-3-3 15,1-15 1-15</inkml:trace>
  <inkml:trace contextRef="#ctx0" brushRef="#br0" timeOffset="107291.0574">20027 14638 48 0,'18'-7'24'0,"17"20"-36"0,-17-13 50 16,6 0-36-16,5-3 1 0,-1 3-9 15,0-7 1-15,0-2-5 16,1 0 1-16,-1-4-3 31,-4-3 0-31</inkml:trace>
  <inkml:trace contextRef="#ctx0" brushRef="#br0" timeOffset="107475.0917">20105 14612 39 0,'-39'29'19'0,"46"43"-19"0,-3-53 37 15,10 3-34-15,3 6 0 16,1 0 1-16,7 0 0 16,-1 0-6-16,-2-6 1 15,2 3 1-15,1-18 1 16,0-14-8-16,-4-2 1 16,-4-13-8-16,1 3 1 31</inkml:trace>
  <inkml:trace contextRef="#ctx0" brushRef="#br0" timeOffset="107608.9811">20338 14547 37 0,'-18'9'18'0,"-7"29"-19"0,18-29 27 0,-3 10-26 31,-4 12 1-31,-1 7-2 0,5 6 0 16,3-3-5-16,7-10 0 15,7-3-4-15,0-9 1 16</inkml:trace>
  <inkml:trace contextRef="#ctx0" brushRef="#br0" timeOffset="107876.9978">20514 14471 38 0,'18'-12'19'0,"-4"15"-19"16,-7 0 35-16,0 3-32 0,3 1 1 15,1 5 0-15,0 4 0 16,-4 3-6-16,0 3 1 15,0 3 4-15,-4 12 0 16,1 4-2-16,-4 3 0 31,3 3 0-31,1 0 1 0,3-6-1 0,0 0 0 32,0 2-1-32,4-5 1 15,-4-3 0-15,0-4 0 16,-7 0-7-16,-7-2 0 0,-4-8-9 15,-6 5 1-15</inkml:trace>
  <inkml:trace contextRef="#ctx0" brushRef="#br0" timeOffset="108041.6584">20443 14998 59 0,'25'-9'29'0,"35"-13"-31"0,-42 19 49 15,14 0-47-15,10 3 1 0,11-4 0 16,3 4 1-16,1-9-6 15,-1-10 0-15,8-6-12 32,13-9 1-32,-3-1-2 15,-7-3 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08:18.52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11494 8598 42 0,'-11'-28'21'0,"43"12"-18"0,-22 10 22 16,4 3-25-16,0-4 1 15,4 4 0-15,7-3 1 0,3-3-4 16,-7-1 0 0,11-9-4-16,-7 4 1 15,-1-7-4-15,-2 0 0 16,-8 3-2-16,-7 0 1 0,-4 3 1 16,-3 4 1-16,-7 3 5 15,0 2 0-15,-3 14 6 16,-1 8 1-16,-3 13 1 15,0 7 0-15,0 18 0 16,-1 22 1-16,1 7-2 16,4-4 1-16,3-5-2 15,3-20 0-15,4 0-4 16,4-6 0-16,-1-9-6 0,4-13 0 16</inkml:trace>
  <inkml:trace contextRef="#ctx0" brushRef="#br0" timeOffset="218.0729">11680 8720 22 0,'-17'-22'11'0,"-4"44"0"0,14-6 14 0,-4 9-21 15,0 0 0-15,1 0 3 16,3 0 0-16,0 0-7 16,3 0 0-16,4-3 5 15,4-6 1-15,3-3-2 16,7-10 0-16,4-6-2 0,3-13 1 15,7-3-6-15,4-12 0 32,14-7-7-32,3-6 0 15,4 3-4-15,7-6 0 16</inkml:trace>
  <inkml:trace contextRef="#ctx0" brushRef="#br0" timeOffset="649.4959">12100 8435 30 0,'-28'41'15'0,"-11"9"-11"0,29-28 23 16,-8 15-26-16,-3 17 1 16,-4-4 0-16,0-9 1 15,1-1-4-15,6-8 1 16,4-7 1-16,3-9 1 0,8-7-2 16,3-9 1-16,10-19-1 15,8-15 0-15,10-10 0 16,1-13 0-16,2 17-1 15,1-4 1-15,-4 9 0 32,1 4 0-32,-5 9 1 15,-3 6 1-15,-3 10 0 0,-4 3 1 16,-7 9 1-16,-3 13 0 16,-4 9-1-16,-4 10 0 15,-3-1 0-15,-3 7 0 0,-5-6-2 16,8-4 1-16,0-9-2 15,7-3 1-15,0-6-1 16,4-3 1-16,-1-7-1 16,4 0 1-16,0-6-1 15,4-6 1-15,0-4-2 16,3-2 0-16,0-4-7 16,-4 4 0-16,1 2-7 0,0 10 1 15</inkml:trace>
  <inkml:trace contextRef="#ctx0" brushRef="#br0" timeOffset="1102.0855">11832 9053 27 0,'-14'0'13'0,"3"9"-3"0,4-9 13 15,-3 3-22-15,-4 13 1 16,-4 9 1-16,-3 6 0 16,0 4-4-16,3-1 1 15,8-2 2-15,2-7 0 16,5-6-1-16,6-10 1 0,8-6-2 15,7-6 1 1,-1-3-1-16,15-4 0 16,7-5 0-16,3-1 0 15,1-9 0-15,2 0 0 16,-6 6 1-16,-7 3 0 0,-7 4 2 16,-8 5 0-16,-6 4 1 15,-4 6 0-15,-7 4-1 16,-4-4 1-16,4-3-1 15,-3 0 0-15,3 0-3 16,7-10 1-16,7-2-5 16,0-1 1-16,7-2-6 0,4-7 0 15,3-3-6-15,4-4 1 16</inkml:trace>
  <inkml:trace contextRef="#ctx0" brushRef="#br0" timeOffset="1411.7332">12704 8426 40 0,'-15'18'20'0,"-6"20"-24"15,14-26 33-15,-7 7-29 16,-4 10 0-16,1-1 0 0,3-3 0 31,10-6 0-31,8-7 0 16,3 1 0-16,7-10 1 0,0-6-1 15,4-13 1-15,6 0 0 16,1-6 0-16,3 4-1 16,0 2 0-16,4 0-5 15,-4 1 0-15,-6 2-6 16,-5 10 0-16</inkml:trace>
  <inkml:trace contextRef="#ctx0" brushRef="#br0" timeOffset="1583.7453">12739 8796 28 0,'-43'59'14'0,"22"-21"1"0,18-35 19 16,3 3-30-16,0-3 0 16,0 0 1-16,3-3 1 0,4-3-8 31,4 0 0-31,3-9 5 15,4-4 1-15,3-9-8 16,4-3 1-16,-1-4-11 16,-6 7 0-16,0 3 0 0,-8 3 0 0</inkml:trace>
  <inkml:trace contextRef="#ctx0" brushRef="#br0" timeOffset="1852.6112">12866 8664 27 0,'-25'9'13'0,"-3"35"-3"15,17-28 23-15,-3 9-31 16,-3 6 1-1,-5 4 0-15,1 6 1 16,-3-4-6-16,-1 1 1 16,4-4 0-16,3 1 1 15,7-7-9-15,8-6 0 16,6 0-3-16,8-13 0 16,0-15 1-1,-43 0 11-15,88-13 1 16,-35 0 0-16,-3 3 8 15,0 4 1-15,-4 2 3 0,0 4 0 16,0 3-6-16,0 0 0 16,0 0-12-16,4-3 1 15,3-4-8-15,11 4 0 16</inkml:trace>
  <inkml:trace contextRef="#ctx0" brushRef="#br0" timeOffset="2099.5723">13222 8758 29 0,'-18'9'14'0,"18"41"-1"16,0-34 17-16,4-3-27 16,0 2 0-16,3 1 2 31,3-3 1-31,1-7-7 16,3-6 0-16,0-3 5 0,0-10 0 15,0-9-2-15,0-6 1 16,-7-3-2-16,-3 2 1 0,-8 4-1 15,-6 0 0-15,-4 6 0 16,-4 1 0-16,0 2-11 16,4 3 0-16,0 1-5 15,-3-1 0-15</inkml:trace>
  <inkml:trace contextRef="#ctx0" brushRef="#br0" timeOffset="2549.9804">13776 8504 29 0,'-7'3'14'0,"14"-6"-6"0,-7 3 15 16,7-3-22-16,4-4 0 0,3-2-1 15,7-3 0-15,4-1-7 16,3-3 0-16,7 1-2 15,14 2 0-15</inkml:trace>
  <inkml:trace contextRef="#ctx0" brushRef="#br0" timeOffset="3085.9202">14330 8253 26 0,'-11'13'13'0,"-28"-1"-10"0,22-2 21 0,-8 2-24 16,-10 4 1-16,-4 6 0 15,4 3 0-15,-1 0-2 31,5-3 1-31,-1 3 0 16,4 3 1-16,3 3-1 16,4-2 1-16,3-7-1 0,8-7 0 15,-1-2 1-15,8-7 1 16,3-6-1-16,10-9 1 16,1-4-1-16,-1-2 1 15,4 2-1-15,-3 7 1 16,0-1-1-1,-4 4 0-15,-4 10-1 16,-3 5 1-16,-3 7-1 16,-4 3 1-16,0 6-1 15,-4 0 0-15,0 4 0 16,1-4 0-16,3-3-1 0,0 3 1 16,-4 0 0-16,4-6 0 15,0 3 0-15,0 1 0 16,0-4 0-16,0-4 0 15,3-5 0-15,4-4 1 0,0-2-1 16,4-7 0-16,3 0 0 16,0-4 1-16,0-2-1 15,4 0 1-15,3 3-1 32,-4-4 0-32,1 7 0 15,-4 0 0-15,0 4 0 16,-4-1 0-16,-3 3 0 0,0 0 0 15,0 1 0-15,-3-4 1 16,3 0-6-16,-4-6 0 16,1 3-6-16,-1-3 0 15</inkml:trace>
  <inkml:trace contextRef="#ctx0" brushRef="#br0" timeOffset="3665.4444">13540 8422 24 0,'-36'-15'12'0,"29"5"0"0,7 10 14 15,0 0-26-15,4 3 0 16,6 4 1-16,5 5 1 0,2 1-5 16,1-1 1-16,-1 1-3 15,1 9 0-15,0 3-3 16,-4 0 0-16,3 0 0 15,-2-6 0-15,-5 0 3 16,-3 0 1-16,-7-4 5 0,-3 10 1 16,-8 0 3-1,1 4 1-15,-5-4-1 0,5-3 1 16,3-4-2-16,3-2 1 16,8-6-3-16,6-1 0 15,4 0-1-15,4-6 1 0,3-3-1 16,0-3 0-16,-3 3 0 31,-4 3 0-31,0 1 0 16,-7-1 1-16,-3 9-1 15,-4 1 1-15,-11 6 0 16,-6 3 1-16,-5 0 0 0,1 3 1 16,4-10-1-16,3 1 0 15,7-3-1-15,7-4 0 0,7-6-1 16,7 0 0-16,7-3-1 15,0-3 0-15,0 0 0 16,4-3 0-16,0 3 0 16,-1 3 1-16,1 0-1 15,0 3 0-15,-1 0 1 16,1-3 1-16,10 0-1 16,8-6 1-1,10-4-5-15,7-6 0 0,0-5-10 0,3 2 1 16</inkml:trace>
  <inkml:trace contextRef="#ctx0" brushRef="#br0" timeOffset="4232.4639">14736 8378 23 0,'-22'29'11'0,"12"11"0"16,6-30 5-16,8-4-12 15,3 10 0-15,3 6 3 16,8-7 0-16,7 4-9 16,-1-9 1-16,5-4 6 15,-1-6 1-15,0-6-2 16,0-4 0-16,4 4-2 15,-4-3 0-15,-3-4 1 16,-4-3 0-16,-3 1-5 16,-4-1 1-16,-3 0-6 15,-4-2 1-15,-4-1-8 16,-3 3 1-16</inkml:trace>
  <inkml:trace contextRef="#ctx0" brushRef="#br0" timeOffset="4401.386">15018 8237 22 0,'-14'16'11'0,"0"9"-3"0,14-15 9 16,-4 8-17-16,0 14 1 15,-3-1 0-15,4 10 1 0,-1 9-3 0,1 3 1 16,-1 1-3-16,1-1 0 31,-1-3-5-31,1-3 1 16</inkml:trace>
  <inkml:trace contextRef="#ctx0" brushRef="#br0" timeOffset="4653.7622">14774 8658 24 0,'-3'37'12'0,"-1"57"-5"15,4-75 18-15,0 9-21 16,4 7 0-16,3-1 5 15,3 1 0-15,5-7-11 16,2-9 1-16,4-4 6 0,1 1 1 16,2-6-2-16,4-7 0 0,4-10-3 15,-4-5 1-15,1-7-1 16,2-3 1-16,8 0-7 16,0-6 1-16,0 0-11 15,0 12 1-15</inkml:trace>
  <inkml:trace contextRef="#ctx0" brushRef="#br0" timeOffset="6503.0035">15639 8516 36 0,'0'19'18'0,"21"-41"-16"15,-4 16 26-15,5 0-28 16,6-4 1-16,4-2 0 16,-1-7 0-16,5 0-1 15,-5-3 1-15,-2 3-5 0,-5 4 0 16,1 2-7-16,-7 4 1 16</inkml:trace>
  <inkml:trace contextRef="#ctx0" brushRef="#br0" timeOffset="6634.9735">15917 8460 16 0,'-35'31'8'0,"10"35"0"0,18-47 3 0,0 6-11 16,-3 13 1-16,-1-4-1 15,1 1 1-15,2-1-4 16,1-6 1-16,0-2-3 31,4-1 0-31</inkml:trace>
  <inkml:trace contextRef="#ctx0" brushRef="#br0" timeOffset="6904.3491">15857 8661 12 0,'32'-19'6'0,"-4"-22"1"0,-14 38 6 0,-3 3-11 16,-4 9 1-16,0 1 3 15,-3 12 0-15,-11 3-6 16,0 12 1-16,-8 1 5 0,-6 3 1 15,4 0-1-15,3-4 1 16,-1-5-2-16,5-7 1 16,6 0-3-16,4-10 1 0,7-5-1 31,4-10 0-31,7-6-6 16,-1-7 0-16,8-9-8 15,-4-3 0-15,4-6-2 16,-1-10 0-16</inkml:trace>
  <inkml:trace contextRef="#ctx0" brushRef="#br0" timeOffset="7406.6232">16193 8360 27 0,'-8'12'13'0,"1"23"-8"0,4-20 22 0,-1-2-26 16,1 12 0-16,-1 9 0 15,-3 7 1-15,0 0-2 16,0 3 0-16,0 3 1 15,0-6 0-15,0-10 0 16,3-9 1-16,1-6-2 16,3-10 1-16,0-6-2 15,3-16 1-15,4-9-1 16,1-9 1-16,2-7-1 0,1 0 0 31,3 7 0-31,0 2 0 16,7 7 0-16,0 6 1 15,4 7 0-15,-7 6 0 0,-1 2 1 16,-6 14 1-16,-4 2-1 16,-7 7 1-16,-7 3 0 15,-7 6 0-15,-4 1 0 0,4 2 0 16,0-6-1-16,0-3 0 16,0-3 0-16,3-7 0 15,0-2-1-15,4-1 1 16,4-3-2-16,-1 1 1 0,4-1 0 15,0 7 0-15,4 2 0 16,-4 1 1-16,3 0-1 16,-3-4 1-16,4 4-1 31,-1-4 1-31,1 1-2 16,3-7 1-16,0 0-9 15,7-6 0-15,14 4-4 16,-3-11 1-16</inkml:trace>
  <inkml:trace contextRef="#ctx0" brushRef="#br0" timeOffset="7721.6744">16552 8482 30 0,'-3'6'15'0,"31"0"-8"0,-14-6 23 16,4 0-29-16,3 0 1 15,7 0 0-15,4 0 1 16,10-6-4-16,4-6 1 15,-4-7-2 1,4 0 1-16,-7 0-9 16,0 0 1-16,-7 4-2 0,-11 2 0 15</inkml:trace>
  <inkml:trace contextRef="#ctx0" brushRef="#br0" timeOffset="7869.9486">16803 8407 31 0,'-60'53'15'0,"10"22"-15"15,36-47 28-15,-7 13-28 16,-4 13 1-16,1-7 0 0,-4-4 1 16,-1-5-6-16,8-7 1 31,4-9-6-31,9-3 0 16</inkml:trace>
  <inkml:trace contextRef="#ctx0" brushRef="#br0" timeOffset="8171.8041">16633 8708 27 0,'-14'12'13'0,"11"45"-5"0,-1-38 18 0,1 6-25 15,-4 3 1-15,0 6 0 0,0 1 0 16,3-4-3-16,1-6 0 16,3 0-2-16,0-9 0 15,3-3-6-15,1-10 1 16,3 0-2-16,0-6 0 0,3-10 0 31,-13 7 10-31,31-25 1 16,-7-1 1-16,0-2 4 15,4 5 1-15,7-2 1 16,3 0 0-16,0-1-7 31,-3 1 1-31,-4 3-6 16,4 3 0-16,-7 3-4 0,-4 6 1 15</inkml:trace>
  <inkml:trace contextRef="#ctx0" brushRef="#br0" timeOffset="8371.897">16898 8673 24 0,'-18'28'12'0,"-6"29"-7"0,10-45 20 0,0 10-23 16,-1-6 0-16,1 3 3 15,4 3 0-15,-1 0-5 16,4-7 0-16,0 1 5 15,3-3 1-15,4-1-2 0,4 1 1 16,14-10-1-16,3-3 0 16,11-3-4-1,6-10 0-15,5-2-9 16,-1-1 0-16,4-3-5 16,-4-3 0-16</inkml:trace>
  <inkml:trace contextRef="#ctx0" brushRef="#br0" timeOffset="8870.3824">17293 8774 27 0,'-10'15'13'0,"31"29"-5"16,-14-38 17-16,10-2-23 16,5-4 1-16,2-13 0 15,5-6 0-15,2-9-4 0,-3-7 1 16,-3-5 3-16,-4 2 1 16,-7 4-2-16,-6 2 1 15,-12 10-1-15,-7 7 1 16,-10 8-1-16,-14 7 0 0,0 0-1 15,6 3 1-15,5 4-4 16,6-7 0-16,4 0-7 16,11-7 0-16,6 4-4 31,15-3 0-31</inkml:trace>
  <inkml:trace contextRef="#ctx0" brushRef="#br0" timeOffset="9088.0126">17780 8228 30 0,'28'-19'15'0,"8"25"-8"0,-26 1 22 16,11 8-28-16,4 1 1 0,0 9 1 15,3 6 0-15,-7 7-4 16,0 0 1-16,-3 12 3 16,-11 9 0-16,-11 7 0 15,-3 3 0-15,-10 3-2 16,-5-6 1-16,1-3-4 15,-3-13 1-15,2-3-7 0,1-6 0 16,4-7-5-16,3-8 0 16</inkml:trace>
  <inkml:trace contextRef="#ctx0" brushRef="#br0" timeOffset="9371.9415">17734 8680 27 0,'11'-51'13'0,"17"4"-6"15,-17 35 17-15,3-4-23 16,0 7 0-16,0 2 0 0,0 11 0 16,0 5-2-16,-7 3 1 15,-3 10 1-15,-4 4 1 16,-4 8-1-16,-3 4 1 0,-3 2 0 16,-1-5 1-16,0-7 0 15,1-3 1-15,3-3-1 16,3-6 1-16,1-4-1 15,3-5 0-15,3-4-1 16,4-9 0-16,0-10-6 16,4-9 0-16,-1-3-5 0,1-10 0 31,-4 0-5-31,-3 1 1 16</inkml:trace>
  <inkml:trace contextRef="#ctx0" brushRef="#br0" timeOffset="9522.4717">17868 8476 27 0,'-10'0'13'0,"3"18"-1"0,3-8 19 0,-3 12-29 16,-7 12 1-16,-4 13 0 16,-3 13 1-16,-4 0-5 15,4-4 1-15,4-3 1 16,6-9 0-16,4-9-8 16,7-7 0-16,10-12-5 0,5-13 1 15</inkml:trace>
  <inkml:trace contextRef="#ctx0" brushRef="#br0" timeOffset="9808.5642">18274 8350 34 0,'18'-22'17'0,"24"19"-15"0,-32 0 27 0,-2 6-27 31,2 0 1-31,-3 7 1 16,0-1 0-16,-3 7-5 0,-4 3 1 15,0 6 3-15,-4-3 0 16,-3 15-1-16,-3 7 1 16,-5 3-2-16,1 3 0 0,4 1-1 15,3-14 1-15,0-9-1 16,3-3 0-16,4-9 0 16,0-3 0-16,0-7 0 15,0-3 0-15,0-6-5 16,-3 0 1-16,-1-7-5 0,1-5 1 15,-5-4-6-15,5-6 1 16</inkml:trace>
  <inkml:trace contextRef="#ctx0" brushRef="#br0" timeOffset="9971.1631">18217 8404 35 0,'-3'9'17'0,"3"35"-18"15,-4-32 29-15,1 23-27 16,-4 18 0-16,-4 16 1 15,-3 6 0-15,-4-2-3 16,4-8 1-16,7-5-4 0,4 3 0 16,10-4-6-16,10-12 0 15</inkml:trace>
  <inkml:trace contextRef="#ctx0" brushRef="#br0" timeOffset="10257.9104">18729 8388 36 0,'-14'25'18'0,"-36"19"-15"16,40-38 29-16,-4 10-28 16,3 3 1-16,4 3 1 15,4 0 1-15,3-1-9 16,7-5 1-1,10 0 5-15,1 0 1 0,0-7-3 16,3-6 0-16,3-9-1 16,5-4 1-16,-1-8-5 15,0-1 0-15,0 3-7 0,-3 0 1 16,-7 1-6-16,-4 2 0 16</inkml:trace>
  <inkml:trace contextRef="#ctx0" brushRef="#br0" timeOffset="10442.3737">18898 8473 27 0,'-17'21'13'0,"-4"33"-1"0,17-29 16 0,0 9-25 32,-3 20 1-32,0-1 4 15,-3 7 1-15,-1 2-10 16,4 1 1-16,-3 9 7 16,-1-6 1-16,0-3-1 15,-3-10 0-15,0-9-3 0,-7-6 1 16,-4-17-3-16,-3-8 1 15,0-16-14-15,-11-16 0 16,-7-9-8-16,-3-19 1 0</inkml:trace>
  <inkml:trace contextRef="#ctx0" brushRef="#br0" timeOffset="11197.7678">19738 8617 20 0,'-4'-28'10'0,"-6"34"0"0,3 0 10 16,-4 13-15-16,-3 15 1 16,-7 10 2-16,-7 3 1 15,3 4-10-15,4-1 1 16,7-3 6-16,3-13 1 16,11 1-3-16,11-10 1 0,3-6-2 15,3-7 1-15,5-2-8 16,2-4 0-16,8-9-8 15,-4-10 1-15,4-3-4 32,3-5 1-32</inkml:trace>
  <inkml:trace contextRef="#ctx0" brushRef="#br0" timeOffset="11433.4628">19978 8858 35 0,'-4'35'17'0,"8"6"-16"0,-1-38 31 16,8 0-31-16,-1-3 1 15,5 0 3-15,-1-13 0 16,0 4-6-16,0-7 1 16,4-3 3-16,-4 4 1 0,-7-1-1 15,-7 0 0-15,-7 4-1 16,0 2 0-16,-7 4-1 0,-4 6 1 16,0 3-1-16,1 0 1 15,-1-3-6-15,4-3 0 16,7 3-8-16,3 3 1 15,4-3-4-15,4-3 0 16</inkml:trace>
  <inkml:trace contextRef="#ctx0" brushRef="#br0" timeOffset="11814.9235">20193 8865 28 0,'-25'31'14'0,"18"-12"-8"15,4-19 21-15,3 0-27 16,7-3 1-16,7-4 0 0,4 1 1 0,3-3-3 16,3-4 1-16,1 1 0 15,-4 2 1-15,-3 10 0 16,-4 3 0-16,0 4 1 16,-3 2 0-16,-4 3 1 15,0 1 0-15,0-4 0 16,-4 1 1-16,1-1-2 15,-1 1 1-15,5-4-1 0,-1-3 0 32,3 0-2-32,1 0 1 0,-1 0-1 0,8 1 0 15,-7-4 0-15,-1 3 0 32,1 0 1-32,-4 0 0 0,0 0 0 15,-4 3 0-15,-3 1-4 16,0-1 1-16,0-3-7 15,0 0 0-15,0 0-5 16,4-9 0-16</inkml:trace>
  <inkml:trace contextRef="#ctx0" brushRef="#br0" timeOffset="12008.9157">20606 8802 31 0,'3'15'15'0,"-3"7"-9"0,0-12 24 16,-3 9-28-16,-1 9 1 31,-3 47 3-31,-3 4 0 0,3-1-7 31,-1-9 0-31,1-3 1 0,0-10 0 0,0-9-8 16,4-9 1-16,3-13-6 16,0-9 0-16</inkml:trace>
  <inkml:trace contextRef="#ctx0" brushRef="#br0" timeOffset="12217.3715">20567 8993 25 0,'18'-69'12'0,"10"41"-3"0,-11 22 17 16,5-1-24-16,-1 4 1 15,0 6 3-15,0 4 1 16,-3 2-7-16,-1 7 0 16,-10 3 5-16,-3 2 1 15,-8-2-2-15,-6 6 1 16,-11 0-2-16,0 4 0 15,-1-1-5-15,1-9 0 0,7-13-7 32,4-6 0-32,6-9-6 15,0-4 1-15</inkml:trace>
  <inkml:trace contextRef="#ctx0" brushRef="#br0" timeOffset="12433.133">20916 8902 26 0,'14'-6'13'0,"11"3"-1"0,-21 3 16 15,3 0-24-15,3-7 1 16,1 1 3-16,-4-3 1 16,0-7-10-16,0 0 0 0,-7 1 6 15,0 2 1-15,-4 4-3 16,-3 3 1-16,-3-1-3 16,-1 7 1-16,-3 3-4 15,3 4 0-15,-6-1-8 16,10-3 1-16,3 10-7 0,11-10 1 31</inkml:trace>
  <inkml:trace contextRef="#ctx0" brushRef="#br0" timeOffset="12734.3473">21047 8949 40 0,'-14'41'20'0,"3"-7"-16"0,11-30 31 0,0-1-33 15,0-3 1-15,0 0-1 16,7-10 1-16,4-5-5 16,3-1 1-16,3-3 2 15,5 0 1-15,-1 7-3 0,7-4 1 16,4 7 0-16,-1-4 1 16,5 7-1-16,-8 0 1 0,-3 2-1 15,-8 4 1-15,-3 7 0 16,-3 5 1-16,-7 7-1 15,-8 3 0-15,0 0-6 32,1-6 1-32,-1-1-9 15,1-5 1-15,6 2-3 16,4-9 1-16</inkml:trace>
  <inkml:trace contextRef="#ctx0" brushRef="#br0" timeOffset="13000.1498">21449 8943 39 0,'7'-19'19'0,"0"0"-23"0,-3 13 37 0,3-3-33 16,0-4 0-16,-4 4 1 16,4-7 0-16,-3 7-1 15,-4 2 0-15,-4 4 0 16,1 13 1-16,-4 2 0 16,-7 7 0-16,-1 6 2 15,-6 3 0-15,7 0 0 0,4-9 1 16,3 6-1-16,3-3 1 15,4-6-1-15,0-7 0 16,4-2-2-16,3-4 0 16,3-3-7-1,1-6 0-15,-1-4-8 16,4-2 0-16,4-1-1 16,0 0 1-16</inkml:trace>
  <inkml:trace contextRef="#ctx0" brushRef="#br0" timeOffset="13250.4446">21491 9015 38 0,'-14'25'19'0,"11"-19"-19"0,3-6 38 16,0 0-36-16,0 0 1 0,0 0 0 15,3-6 0-15,4-3-4 16,4-4 0-16,3 1 2 16,3-1 1-16,5 1-2 15,-1-1 0-15,0 4 0 16,0 5 1-16,0 4-1 15,1 7 1 1,-5 2 0-16,-3 4 0 16,-3-1 0-16,-4 1 1 15,-4 9-1-15,-3 6 0 0,0 3-6 16,-3-6 1-16,-1 0-11 16,1 4 1-16</inkml:trace>
  <inkml:trace contextRef="#ctx0" brushRef="#br0" timeOffset="13418.2739">21682 8886 36 0,'-11'-9'18'0,"29"-10"-13"16,-11 7 21-16,0-4-26 0,0 0 1 0,11-2 0 16,-1-4 0-16,1 0-6 15,-1 0 1-15,-2 3-6 31,-1 6 0-31</inkml:trace>
  <inkml:trace contextRef="#ctx0" brushRef="#br0" timeOffset="13614.3113">21791 8670 26 0,'-28'44'13'0,"14"47"0"0,10-66 14 16,-3 16-21-16,0 0 1 15,0 12 3-15,4 0 1 16,3-6-14-16,3-9 1 0,11-13 9 15,7-16 0-15,8-12-3 16,2-12 0-16,1-4-4 16,0-6 0-16,0-10-13 15,6 4 0-15,1-16-4 16,-7-13 0-16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08:48.02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14326 4794 19 0,'-17'-9'9'0,"24"18"0"0,-4-6 10 0,1 7-16 15,-4 5 0-15,3 1 2 16,-3 3 0-16,0 3-7 16,4 0 1-16,-1-6 3 15,-3-1 1-15,0 4-2 16,-7 3 1-16,-7 3-2 0,-7 3 1 15,0 7-1-15,3-4 1 16,4-6-1-16,4-3 0 16,2-9-1-16,8-7 1 0,8-6-1 15,9-3 1-15,4-7-1 16,1-2 1-16,-1-1 0 31,0 4 0-31,0 0 0 16,-3 9 0-16,-4 3 0 15,-7 6 1-15,-7-3 0 0,-4 13 0 16,-3 3 1-16,-3 3 0 16,-1 0 0-16,-3-3 0 15,0 0 0-15,0-6 0 16,3-7-1-16,4 1 1 0,4-7-2 16,3-3 0-16,7-10 0 15,3-5 0-15,4-7 0 16,4 3 0-16,0 0 0 15,-1 7 0-15,-3 2 0 16,-3 7 0-16,-4 9 0 16,-3 10 0-16,-8 3 0 15,-3 9 0-15,0 0 0 16,-4-3 1 0,1 4 0-16,-1-1 1 0,4-6-1 15,-4 3 1-15,4-6-1 16,0 3 1-16,4-4-1 15,-1-2 0-15,1-3-1 16,3 2 0-16,0 1 0 16,0 3 0-16,0 0 0 15,0-1 1-15,0 1-5 16,0 0 1-16,0-3-10 16,0-4 0-16</inkml:trace>
  <inkml:trace contextRef="#ctx0" brushRef="#br0" timeOffset="579.958">14503 5105 24 0,'-21'-3'12'0,"17"15"0"0,4-6 7 16,4 1-17-1,-1-1 0-15,4 3 0 0,0 1 1 16,4-4-4-16,-1-6 0 0,4 3 0 15,8-6 1-15,6-3-7 16,0-4 1-16,0-2-4 16,4-4 1-16</inkml:trace>
  <inkml:trace contextRef="#ctx0" brushRef="#br0" timeOffset="763.3758">14767 4989 28 0,'-28'22'14'0,"-42"59"-12"16,48-56 26-16,1 19-25 15,-4 6 0-15,1 7 2 0,-4 2 1 16,-1-2-8-16,5-7 1 16,2-6 3-16,8-7 1 15,4-8-6 1,6-10 0-16,8-13-8 16,6-9 1-16,12-7-2 15,9-21 0-15</inkml:trace>
  <inkml:trace contextRef="#ctx0" brushRef="#br0" timeOffset="1292.924">14887 4904 19 0,'4'-44'9'0,"3"38"-4"0,-7 6 16 15,3 0-19-15,1 3 0 16,-1 3 2-16,-3 7 1 0,0 2-6 16,-3 7 1-16,-1 0 2 15,1 0 1-15,-4 7-1 16,0-1 0-16,-4-3-2 15,-3-3 1-15,3-3-1 0,4-4 0 32,4-5-1-32,6-4 1 15,4-6 0-15,0-3 0 16,1 0 0-16,2-4 1 16,1 1-1-16,-1 3 1 15,-3 3-1-15,0 3 0 0,-3 3 0 16,-4 4 1-16,-4 9-1 15,1-1 1-15,-4 8 0 16,0-1 0-16,0-3 0 16,-4 0 1-16,1-7 0 15,6-5 0-15,4-1-1 0,0-6 0 16,4-3-1-16,-1-9 1 16,4-4-1-16,0 1 1 15,4-7-1-15,-1 3 0 16,4 4 0-16,1 2 0 0,-8 4 0 15,-4 6 0-15,-3 12-1 32,-3 7 1-32,-1 13 0 15,-3-1 1-15,-4 4 0 16,4 2 1-16,0-2 0 0,0-1 0 0,4-6 0 31,-1-3 1-31,4-6-6 16,4-3 0-16,3-4-10 0,10 4 0 15</inkml:trace>
  <inkml:trace contextRef="#ctx0" brushRef="#br0" timeOffset="1965.373">15416 4876 11 0,'-14'-6'5'0,"18"9"3"0,-4-3 5 0,3 3-12 15,1 0 1 1,3 0 1-16,4 6 0 0,-8 4-3 16,1 3 1-16,-1 2 3 15,-3 11 1-15,-3 5 0 16,-4 1 0-16,-4 12 1 15,0 6 0-15,1-6-1 16,3 0 1-16,0-9-2 16,3-10 1-16,1 0-3 15,6-6 1-15,4 3-2 16,0-6 1-16,0-3-2 0,0-1 0 16,0-5 0-16,4 2 1 15,-4-2 0-15,0-4 0 16,0-3-3-16,-3 0 1 0,-1-3-4 15,-3 0 0-15,0 0-6 32,0 0 1-32,4 7-4 15,3-1 0-15</inkml:trace>
  <inkml:trace contextRef="#ctx0" brushRef="#br0" timeOffset="2265.6027">15685 4904 30 0,'-18'-9'15'0,"18"5"-11"15,3-2 27-15,12 3-30 16,6 3 1-16,0 3 1 16,4 7 1-16,-1 5-5 15,4 1 1-15,-3 6 3 0,-4 6 0 16,-7 7-1-16,-3 5 1 31,-7 4-1-31,-4 0 0 16,-4 3-1-16,0 0 1 0,-3-12-2 15,0-7 0-15,0-9-4 16,-3-7 1-16,3-5-7 16,0-4 1-16,0-13-5 15,7-8 1-15</inkml:trace>
  <inkml:trace contextRef="#ctx0" brushRef="#br0" timeOffset="2414.6638">15882 5011 19 0,'18'-25'9'0,"-25"6"2"0,3 16 10 16,-3 3-18-16,-4 6 0 15,-6-3 1-15,-15 6 0 16,-3 7-6-16,3 6 1 16,-7 3-1-1,4 3 0-15,7-9-7 16,7-3 1-16</inkml:trace>
  <inkml:trace contextRef="#ctx0" brushRef="#br0" timeOffset="2567.9536">15596 5102 25 0,'7'0'12'0,"4"15"-2"0,-4-12 15 16,0 4-24-16,0-4 0 15,4 0 0-15,10 3 1 0,4 4-3 16,-1-7 0-1,1 6-4-15,-4 1 1 0,-3 5-5 16,-1 1 0-16</inkml:trace>
  <inkml:trace contextRef="#ctx0" brushRef="#br0" timeOffset="2832.7037">15653 5409 21 0,'-21'16'10'0,"-4"2"-3"0,21-15 13 16,1 4-17-16,-1 2 1 15,4 1 1-15,0-4 1 16,4 3-7 0,6-6 0-16,5 1 4 0,2-4 1 0,8-4-2 15,3-5 0-15,4-4-1 16,0 1 0-16,-4 2-1 16,-7-2 1-16,-3 3 0 15,-4-1 0-15,-7 4 0 31,0 3 0-31,-4 3-2 16,1 3 1-16,3-6-5 0,4-4 1 0,6-2-8 16,4 0 1-16</inkml:trace>
  <inkml:trace contextRef="#ctx0" brushRef="#br0" timeOffset="3201.6893">16214 5007 29 0,'-14'13'14'0,"10"18"-7"0,4-18 19 15,4 3-23 1,3-4 0-16,3 4 4 16,11-4 1-16,11 1-9 15,0-10 0-15,3-3 6 16,0-6 0-16,-3-7-2 16,0-6 1-16,-7-3-3 0,-4 4 1 0,-4-7-1 15,-2 3 1-15,-5 0-6 16,-3 3 0-16,0-3-6 15,-7 3 1-15,0 0-6 16,0 13 0-16</inkml:trace>
  <inkml:trace contextRef="#ctx0" brushRef="#br0" timeOffset="3366.7118">16514 4807 20 0,'-15'34'10'16,"-2"29"-4"-16,10-44 9 0,-4 3-14 15,1 6 0-15,-1 3 1 16,4-2 0-16,0 8-3 16,-4-2 1-16,4-4-3 0,0 0 0 15,0 4-4 1,4 3 0-16</inkml:trace>
  <inkml:trace contextRef="#ctx0" brushRef="#br0" timeOffset="3636.3701">16200 5249 27 0,'-7'19'13'0,"7"28"-9"16,0-35 24-16,3 1-25 16,1 9 0-16,3 3 4 15,3 0 0-15,11-3-8 16,1-10 1-16,2-2 5 0,1-1 1 15,3-9-2-15,0-9 0 0,1-4-2 16,-5-2 1-16,1-7-2 16,-7 3 1-16,-4-3-6 15,-4 0 1-15,1 0-10 16,-4 3 0-16,7 0-2 16,4 4 1-16</inkml:trace>
  <inkml:trace contextRef="#ctx0" brushRef="#br0" timeOffset="4146.8674">16849 5105 12 0,'-11'6'6'0,"-10"19"5"0,14-19 4 16,0 7-12-1,-4 12 0-15,-3 3 4 0,0 7 1 16,-4-7-8-16,1-6 0 16,-1-3 6-16,4-13 0 15,0-6-1-15,7-16 0 16,0-12-3-16,7-3 1 16,7-7-2-16,3-3 0 0,8 4-1 15,10 5 0-15,8 1 0 16,2 6 0-16,5 12 0 15,-1 7 0-15,-3 6 2 16,-11 9 0-16,-3 10 1 16,-8 3 0-16,-6 16 0 15,-4 3 0-15,-3 2-1 0,-1-8 1 16,4-1-9-16,0-5 0 16,4-7-9-16,3-7 1 15</inkml:trace>
  <inkml:trace contextRef="#ctx0" brushRef="#br0" timeOffset="4615.2576">17441 5092 31 0,'-24'53'15'0,"-19"20"-11"0,33-45 17 16,-4 16-21-16,0 9 1 0,-4 0 0 15,-3 4 1-15,3-4-3 16,0-3 1-16,1-3 0 16,3-6 0-16,3-3-4 15,4-16 1 1,7-19-3-16,0-10 0 15,7-14-2-15,4-17 1 16,-1-19 1-16,1-18 0 16,-1-6 3-16,5-1 1 0,9 10 5 15,4 9 0-15,8 16 3 16,-1 13 0-16,0 9 2 16,-7 12 1-16,-3 10 0 15,-7 12 1-15,-4 13-3 16,-7 7 1-16,-11 8-3 15,-3 4 1-15,-10 0-3 16,-8 6 1-16,-3-3-5 0,-4-4 0 16,7-8-7-16,4-7 1 15,7-6-7-15,7-7 0 16</inkml:trace>
  <inkml:trace contextRef="#ctx0" brushRef="#br0" timeOffset="4931.5096">17738 5098 29 0,'-29'10'14'0,"8"31"2"15,14-29 18-15,-3 10-29 32,-1 3 0-32,4 0 1 0,0-6 1 15,3-3-10-15,1-7 1 16,-1-3 5-16,4-2 1 15,7-8-3-15,0-8 0 16,4 6-1-16,3-7 0 0,0 7 0 16,0 3 0-16,0 6 0 15,-3 3 0-15,-4 10 0 16,-3-1 0-16,-4 7 0 0,-4 3 1 16,1 10-1-16,-4-4 1 15,-1-2-4-15,1-8 1 16,0-5-7-16,4-3 1 0,3-7-7 15,0-6 0-15</inkml:trace>
  <inkml:trace contextRef="#ctx0" brushRef="#br0" timeOffset="5101.0338">17787 5114 42 0,'11'-6'21'0,"17"-4"-20"16,-18 4 33-16,1 0-33 15,10-4 1-15,4 1-1 0,7-7 1 0,6 4-6 16,-2-1 1-16,-1-2-6 16,-7-1 0-16,0 3-4 15,-3 1 1-15</inkml:trace>
  <inkml:trace contextRef="#ctx0" brushRef="#br0" timeOffset="5252.2038">18119 4951 35 0,'-36'31'17'0,"-9"-2"-15"0,30-17 30 16,-6 13-31-16,-3 10 0 16,-1 9-1-16,-3 6 1 0,6 0-3 15,5 0 0-15,3-3-6 16,7 0 0-16,7-9-3 16,-4-7 0-16</inkml:trace>
  <inkml:trace contextRef="#ctx0" brushRef="#br0" timeOffset="5433.7742">18052 5120 31 0,'14'-22'15'0,"7"-3"-16"0,-14 16 26 16,7-4-25-16,-3 1 0 16,3 2-2-16,0-2 0 15,0-1-4-15,-3-2 0 16,3 2-3-1,0 1 1 1</inkml:trace>
  <inkml:trace contextRef="#ctx0" brushRef="#br0" timeOffset="5564.1074">18207 4998 36 0,'-14'41'18'0,"-7"28"-21"0,10-47 37 16,0 12-34-16,-6 13 0 15,-1-6 1-15,4 3 0 0,3 3-3 16,4-6 0-16,7-10-6 15,0-6 1-15,7-6-4 16,8-10 1-16</inkml:trace>
  <inkml:trace contextRef="#ctx0" brushRef="#br0" timeOffset="5852.6345">18232 5252 25 0,'3'-31'12'0,"11"12"-2"15,-7 13 19-15,0-4-29 16,4-2 1-16,-4-1 0 15,4-3 1-15,-4 1-2 16,0 2 0-16,-4 4 1 16,-3 3 0-16,-7 9-1 15,-3 6 1-15,-1 13 0 16,-3 6 1-16,0 4 1 16,0 5 1-16,3-2 0 0,0 2 0 15,4-5 0-15,0 5 0 16,4-5-1-16,3-7 0 15,0-6-3-15,7-4 1 16,0-12-4-16,7-9 0 0,0 0-6 16,4-13 1-16,-1-6-7 15,5 3 1-15</inkml:trace>
  <inkml:trace contextRef="#ctx0" brushRef="#br0" timeOffset="6052.7643">18397 5183 30 0,'-14'28'15'0,"-7"32"-4"0,18-48 21 16,-1 1-26-16,-3 3 1 16,0-4 3-16,3-2 0 0,-3-7-13 15,4-3 0-15,-1-7 8 16,8-8 0-16,-1-4-3 16,4-3 0-16,4 0-6 15,3 0 0-15,0 0-7 16,4 0 0-16,10 3-5 15,4 1 0-15</inkml:trace>
  <inkml:trace contextRef="#ctx0" brushRef="#br0" timeOffset="6334.2347">18602 5196 27 0,'-35'47'13'0,"14"9"3"0,17-50 16 0,-3 4-27 31,3-4 1-31,1 0 1 15,-1-6 0-15,4-3-10 16,4-9 1-16,6-4 6 0,5-6 0 16,6-6-3-16,7 3 0 15,0-4-1-15,4 1 0 16,3 0 0-16,0 3 0 16,4 6 1-16,-7 7 0 15,-4 5 1-15,1 7 0 0,-8 10 0 16,-7 2 0-16,-4 10-1 15,-6 10 0-15,-1-1-12 16,1 7 0-16,-4 2-5 16,-4-5 0-16</inkml:trace>
  <inkml:trace contextRef="#ctx0" brushRef="#br0" timeOffset="8812.7217">17939 7212 20 0,'-28'-6'10'0,"66"6"5"0,-27-3 11 0,7-1-22 16,6-8 0-1,8-4 4-15,-4 1 1 0,0-7-11 16,1 0 1-16,-5 3 6 16,5-6 0-16,-1 3-2 15,0-3 1-15,4 3-4 0,-4 3 1 16,-3 3-6-16,-4 7 0 15,-7 9-9 1,-3 6 1-16</inkml:trace>
  <inkml:trace contextRef="#ctx0" brushRef="#br0" timeOffset="9177.2849">18052 7309 13 0,'-29'25'6'0,"19"0"9"0,6-22-5 0,1 4-8 16,-1-1 1-16,1 3 2 16,3-5 0-16,3-1-5 15,8-6 0-15,6-1 4 16,8-5 1-16,0-7-1 16,3-6 0-16,0-3-1 15,8 3 0-15,-1 0-2 0,0-3 1 31,0 3-1-31,4 0 0 16,4 7-1-16,-1 5 1 0,0 7-1 16,-7 3 1-16,-6 3 0 15,-8 7 0-15,-11-1 0 16,-6 4 0-16,-11 2-1 16,-7 4 0-16,-4-3-5 15,-3 0 1-15,0-4-5 16,-4-3 0-16,-3-2-3 0,3-7 0 15</inkml:trace>
  <inkml:trace contextRef="#ctx0" brushRef="#br0" timeOffset="9475.3312">18221 7168 17 0,'-4'-6'8'0,"1"9"-5"0,3 3 12 0,0 4-14 16,-4-1 1-16,1 4-1 31,3-4 1-31,0 3-3 15,3-2 1-15,1-1-1 0,3-2 1 16,0-4-4-16,4-6 1 16,-1-4-3-16,4 1 1 15,0 3-1-15,1-7 0 16,-1 4 2-16,-4-3 1 0,1-1 3 16,-4 4 1-16,0 0 2 15,-4 0 1-15,1 9-1 16,-4 3 1-16,-4 0-1 15,1 4 0-15,-4 2-3 16,0 4 0-16,-4 0-4 16,1-1 1-16,-4 1-1 0,-1 0 0 15</inkml:trace>
  <inkml:trace contextRef="#ctx0" brushRef="#br0" timeOffset="9646.499">18098 7457 16 0,'-46'21'8'0,"28"-24"-4"0,18 3 18 16,4-6-17-1,3-6 0-15,10-7 2 16,4 3 1-16,1 0-11 16,2-2 1-16,1-4 6 15,3 0 1-15,0 3-3 16,4 0 1-16,-4 3-6 16,1 1 0-16,-5 2-5 15,-3 7 0-15,-3 3-3 0,-7 6 1 0</inkml:trace>
  <inkml:trace contextRef="#ctx0" brushRef="#br0" timeOffset="10093.5892">18150 7569 22 0,'-28'29'11'0,"28"-29"-7"16,7 0 18-16,4 0-20 16,-1-7 0-16,5-2 1 0,-1-7 0 31,3-3-4-31,4-6 0 15,1 0 3-15,2-3 1 16,1 6-5-16,-4-3 1 0,-3 6-3 16,-4 4 1-16,-3 2-1 15,-8 7 1-15,-3 6-2 16,-3 6 1-16,-8 7 3 16,-3 9 1-16,0 3 2 15,0 9 0-15,3-6 2 16,4-3 0-16,0-3 0 0,7-6 1 15,3-7-1-15,4-5 1 16,4-4-3-16,3-7 1 16,0-5-2-16,4-4 1 0,0 0-1 15,-4-2 1-15,3 2-2 32,-3-3 1-32,1 10-1 15,-5 2 1-15,1 7-1 16,-11 7 0-16,-4 5 0 15,-6 4 0-15,3 9-2 16,-1 0 1-16,1 0-5 0,4 0 0 16,-1-6-5-16,8-3 1 15</inkml:trace>
  <inkml:trace contextRef="#ctx0" brushRef="#br0" timeOffset="10446.9774">18845 6967 22 0,'-10'3'11'0,"20"7"-3"0,-6-7 13 15,7 3-18-15,-1 1 1 16,8-1 1-16,-1 0 0 16,15-3-7-16,0-3 1 15,0 0 3-15,-1-6 1 16,-2 3-7-16,-8-3 1 0,-4 6-6 15,-6 3 0-15,-7 3-2 16,-8 13 1-16</inkml:trace>
  <inkml:trace contextRef="#ctx0" brushRef="#br0" timeOffset="10725.2879">18810 7250 20 0,'-35'31'10'0,"21"-19"-4"0,14-12 18 15,0 0-21-15,0 0 0 16,3-9 2-16,8-3 0 31,3-1-7-31,7-3 1 16,7-3 4-16,8-9 1 0,9 6-2 15,8 0 0-15,0 0-1 16,0 7 0-16,-7-1 0 16,-7 4 1-16,-4-1-1 15,-3 4 0-15,-4-1 0 16,-3 7 0-16,-8 0-2 0,-2 9 1 15,-8 4-6-15,-7 5 1 16,-4 7-7-16,-3 0 1 16,0 10-1-16,-14-1 0 15</inkml:trace>
  <inkml:trace contextRef="#ctx0" brushRef="#br0" timeOffset="10874.4489">18867 7350 28 0,'-18'-13'14'0,"29"-5"-15"16,-4 8 29-16,3 1-28 15,4-4 1-15,4 1 0 16,14 2 0-16,-1 1-2 31,1-1 1-31,3 1-4 16,1 3 1-16,-5 3-6 16,-6-1 1-16</inkml:trace>
  <inkml:trace contextRef="#ctx0" brushRef="#br0" timeOffset="11178.9155">18912 7422 24 0,'-35'25'12'0,"7"-3"-5"0,24-22 16 0,1 3-21 0,3-3 0 15,7-6 1-15,4-3 0 16,6-10-4-16,4 6 0 31,11-2 2-31,7-4 1 16,-4 3-5-16,0 3 0 0,1 1-3 15,-5-1 1-15,-9 4-1 16,-5 3 0-16,-6 3 1 16,-11 3 1-16,-4 0 3 15,-6 6 1-15,-8 0 2 16,-10 4 1-16,0 8 0 16,-4 7 0-16,0 7-1 15,0-1 1-15,8-6-2 0,-1-3 1 16,11-3-6-16,3-6 1 15,8-7-4-15,3-3 0 0</inkml:trace>
  <inkml:trace contextRef="#ctx0" brushRef="#br0" timeOffset="11310.1499">18976 7513 18 0,'28'-13'9'0,"11"26"1"0,-32-10 13 16,4 0-21-16,-1 4 0 15,4-4 0-15,4-3 1 16,7-7-8-16,3-5 0 15,0-4-3-15,7-6 1 16</inkml:trace>
  <inkml:trace contextRef="#ctx0" brushRef="#br0" timeOffset="11496.2445">19745 6895 39 0,'-14'-6'19'0,"-18"25"-21"16,22-10 36-16,-8 7-34 16,-14 12 0-16,0 7 0 0,1 5 1 0,-1-2-6 15,0-4 0-15,4 4-6 16,7-7 0-16</inkml:trace>
  <inkml:trace contextRef="#ctx0" brushRef="#br0" timeOffset="11679.7178">19484 7162 34 0,'25'-44'17'0,"-11"25"-16"0,-4 19 26 15,11-6-27 1,8 3 0-16,-5 0 1 16,8-4 0-16,-4-2-1 0,4-4 0 0,-4-2-4 15,-7 2 1-15,1 4-5 16,-8 2 0-16,-4 14-2 15,-3-1 0-15</inkml:trace>
  <inkml:trace contextRef="#ctx0" brushRef="#br0" timeOffset="11845.9966">19639 7187 26 0,'-49'25'13'0,"13"-16"-3"0,33-9 25 16,3 0-33-16,0 0 0 16,11 0 0-16,-1 0 1 31,8 0-4-31,-1-3 0 0,8 0 2 15,0 0 0-15,-4-3-6 16,4-4 1-16,-4 4-6 16,-4-3 0-16,-2 5-2 15,-1-2 1-15</inkml:trace>
  <inkml:trace contextRef="#ctx0" brushRef="#br0" timeOffset="11963.8677">19741 7199 22 0,'-21'16'11'0,"0"0"-10"0,18-10 19 16,-4 7-20-16,-1 5 0 15,-2 4 0-15,3-3 0 16,0 13-2-16,0-1 0 0,3 3-5 16,1 4 1-16</inkml:trace>
  <inkml:trace contextRef="#ctx0" brushRef="#br0" timeOffset="12163.8682">19502 7428 34 0,'7'-15'17'0,"10"-7"-17"0,1 19 32 15,3-4-31-15,4-2 0 16,3-4 0-16,4 1 1 16,-1-1-3-16,-2 1 0 15,-5 2-5-15,-2 4 1 16,-8 6-6-16,0 6 1 0</inkml:trace>
  <inkml:trace contextRef="#ctx0" brushRef="#br0" timeOffset="12329.3376">19484 7601 36 0,'-25'12'18'0,"11"-2"-10"0,14-10 29 0,0 0-33 16,4 6 1-16,6-3 2 31,4 0 1-31,22-6-11 15,13-9 1-15,7-7 2 0,4-9 0 16,7-4-14-16,4 7 0 16</inkml:trace>
  <inkml:trace contextRef="#ctx0" brushRef="#br0" timeOffset="13167.6069">20447 7018 12 0,'-21'-4'6'0,"10"-2"5"0,8 9 7 16,-4 10-15-1,0 12 0-15,-7 9 4 16,-8 4 1-16,-2 9-9 16,-1-3 0-16,7 0 6 0,8-3 1 15,6-1-2-15,4-5 0 16,11-10-2-16,3-9 1 0,4-4-3 16,-1-15 1-16,1-3-7 15,3-4 1-15,0-5-6 31,4-4 0-31</inkml:trace>
  <inkml:trace contextRef="#ctx0" brushRef="#br0" timeOffset="13428.1045">20606 7309 27 0,'-11'41'13'0,"15"-22"-5"0,-1-19 17 15,4 3-23-15,0-3 1 0,18 0 0 16,0-6 1-16,3-4-5 15,-3-5 0-15,-1-1 4 16,-6-3 1-16,-4 0-1 16,-7 0 0-16,-7 7-1 15,-3 2 1-15,-12-2-1 16,-9-1 0-16,-1 1-1 0,0 2 1 16,8 1-5-16,3 3 0 15,3-7-8-15,8 4 0 16,13 3-3-16,8-1 1 15</inkml:trace>
  <inkml:trace contextRef="#ctx0" brushRef="#br0" timeOffset="13830.523">20973 7152 19 0,'-32'54'9'0,"14"-14"0"31,15-30 11-31,-1-1-19 15,1 1 0-15,3-4 2 0,3-3 0 16,4-9-4-16,4-4 1 16,6-2 1-16,1 2 1 15,3-2-2-15,0 2 1 16,1 1-1-16,-5 6 1 16,-3 3 0-16,-3 3 0 15,-4 3 1-15,-3 4 1 16,-4-1 0-16,0 1 1 15,0-1-1-15,0-3 0 16,7-3-1-16,0 1 1 0,3-4-2 16,1-4 1-16,3-2-1 15,4 0 0-15,6-4-1 16,-3 4 0-16,4 0 0 16,-4 3 1-16,-3 3 0 15,-4 3 0-15,-3 3 0 16,-4 4 0-16,-7-1-3 15,0 0 1-15,0 1-7 16,3-1 0-16,1 1-5 0,10-7 1 16</inkml:trace>
  <inkml:trace contextRef="#ctx0" brushRef="#br0" timeOffset="14164.2918">21477 7127 26 0,'-10'32'13'0,"-1"12"-3"0,4-38 17 0,-4 3-25 16,8 4 0 0,-1-4 1-16,4 1 0 15,7-4-4-15,4-3 0 16,-4-3 2-16,4-6 1 16,-1-1-2-16,4 1 1 15,0 0-2-15,0 0 1 16,1-1 0-16,2 4 1 15,-3 0-1-15,0 3 1 16,-3-3 0-16,0 3 1 0,-4 3 0 16,-4 0 0-16,1 3 0 15,-1 1 1-15,1-1-1 16,-1 0 0-16,1-3-1 16,3 1 0-16,0-1-2 0,0-3 0 15,0 3-6-15,0-3 1 16,0 0-7-16,0 3 0 0</inkml:trace>
  <inkml:trace contextRef="#ctx0" brushRef="#br0" timeOffset="14444.51">21798 7268 28 0,'4'4'14'0,"3"2"-6"15,0-3 17-15,0 3-23 31,3 0 1-31,5-2 1 0,2-4 1 16,1-4-6-16,3-2 0 16,0-3 4-16,0-7 0 15,-7 7-2-15,-3-4 1 16,-4 4 0-16,-7-1 0 16,-3-2-1-16,-5 9 1 0,-6 0-3 15,-3-1 1-15,-1-2-4 16,4 6 0-16,3 0-5 15,4 3 0-15,4 0-4 16,6 1 0-16</inkml:trace>
  <inkml:trace contextRef="#ctx0" brushRef="#br0" timeOffset="14714.082">22024 7199 25 0,'7'4'12'0,"0"11"-4"0,-7-9 19 0,0 4-23 16,0-1 0-16,0 1 2 15,4-4 1-15,-4 0-8 16,0-6 0-16,3-6 5 16,4-3 0-16,4-1-2 0,-1 1 1 15,4-1-3-15,4 1 1 16,10 6 0 0,-3 3 1-16,-4 0-1 15,0 3 1-15,-3 6 0 16,-4 7 1-16,-3 3-1 15,-8 3 1-15,-3 3-10 16,0 0 0-16,4 3-8 31,3-9 0-31</inkml:trace>
  <inkml:trace contextRef="#ctx0" brushRef="#br0" timeOffset="20573.1641">22828 6676 39 0,'0'0'19'0,"4"12"-19"0,-4-12 20 0,0 0-20 15,3-6 0-15,4 0-1 16,7-16 0-16,1-13 0 16,2-9 1-16,1-15-1 15,7 2 1-15,6 1 0 16,5 3 0-16,-8 2 2 15,0 11 0-15,0 2 1 16,0 13 0-16,1 3 1 16,-1 9 1-16,-3 7-1 15,-4 9 1-15,0 7-2 16,-3 5 1-16,-4-2-1 16,-4 3 0-16,-3 6-3 15,-3 6 1-15,-4 0-5 0,-4 0 0 16,-3-3-7-16,-3-3 1 31,-4 0-5-31,-1 0 1 16</inkml:trace>
  <inkml:trace contextRef="#ctx0" brushRef="#br0" timeOffset="20740.8265">23019 6362 26 0,'-4'-6'13'0,"15"-4"-8"16,-4 10 19-16,7-6-23 15,0 0 0-15,0 0 0 0,0-1 1 16,0 1-3-16,1-3 1 16,-1 6-5-16,0-1 1 15,-4 8-5-15,-3 8 1 16</inkml:trace>
  <inkml:trace contextRef="#ctx0" brushRef="#br0" timeOffset="20891.0611">23054 6491 27 0,'-25'3'13'0,"29"9"-4"15,3-12 20-15,0-6-27 16,7 0 0-16,0-7 0 16,4 1 1-1,-1-7-4-15,5 3 1 16,-1 1 0-16,0-1 0 16,4 3-6-16,-4 7 0 0,-4 6-5 15,-2 13 0-15</inkml:trace>
  <inkml:trace contextRef="#ctx0" brushRef="#br0" timeOffset="21091.3189">22983 6716 20 0,'-74'16'10'0,"14"-3"6"16,53-13 11-16,4 0-23 16,-1-3 1-16,8-4 4 0,13-2 0 15,8-4-11-15,10 4 0 16,11-10 7-1,-3 0 0-15,2-9-4 16,1 0 0-16,-3 0-8 16,-4 3 1-16,-4-1-8 15,-7 14 1-15</inkml:trace>
  <inkml:trace contextRef="#ctx0" brushRef="#br0" timeOffset="21423.8711">23167 6682 17 0,'-39'34'8'0,"4"20"5"0,24-45 2 16,-3 7-15-16,0 3 1 16,0 3 0-16,3 6 0 0,4-6-2 15,4-6 0-15,3-7-2 16,7-9 1-16,10-13-4 16,1-5 1-16,0-8-1 15,-1-5 0-15,1 0 2 16,0 3 1-1,-4 6 5-15,0 3 0 16,-4 9 5-16,-6 10 1 16,-4 13 1-16,0 6 1 15,-4 12-2-15,1 13 0 0,-4 9-3 16,0 4 0-16,0 2-3 16,0-12 1-16,3-3-4 15,1-6 1-15,-1-4-7 16,1-9 1-16,3-6-5 15,0-9 0-15</inkml:trace>
  <inkml:trace contextRef="#ctx0" brushRef="#br0" timeOffset="21692.6863">23086 6945 24 0,'7'-22'12'0,"14"-15"-8"0,-14 24 15 15,4 1-19-15,3-1 1 0,0-2 0 31,0 5 0-31,-3 4-1 16,-4 6 1-16,-7 6 1 16,-4 10 1-16,-3 12 1 15,-4 3 0-15,1 7 1 0,-4 0 1 16,-4-4-1-16,4 1 1 16,3-10-2-16,4-6 0 0,-3-4-1 15,6-2 0-15,8-7-5 16,3-12 0-16,3-7-8 15,1-2 0-15,3-7-4 16,7-7 0-16</inkml:trace>
  <inkml:trace contextRef="#ctx0" brushRef="#br0" timeOffset="21909.3934">23315 6742 28 0,'7'0'14'0,"7"-7"-8"0,-7 7 21 16,0 0-24-16,0 0 0 15,0 3 2 1,1 7 1-16,-5 2-7 16,-3 4 1-16,-7 6 4 15,-4 6 0-15,-3 10-1 16,-3-4 0-16,-5-2-5 16,1 2 1-16,0-9-7 15,4-6 0-15,-1-6-6 16,4-4 1-16</inkml:trace>
  <inkml:trace contextRef="#ctx0" brushRef="#br0" timeOffset="22025.8659">23202 6873 19 0,'18'-40'9'0,"7"40"0"0,-18 0 8 0,3 0-17 15,1 3 1-15,-1 9 0 16,4-2 1-16,1-1-6 16,-1-6 1-16,14 0-4 15,7-9 1-15</inkml:trace>
  <inkml:trace contextRef="#ctx0" brushRef="#br0" timeOffset="22257.5313">23738 6415 40 0,'-21'26'20'0,"25"-5"-15"0,3-17 39 0,3-1-42 15,5 3 1-15,2-3 1 31,8 0 1-31,3-6-7 16,11-3 1-16,7-7 4 16,7 1 0-16,-4-10-6 15,-3 3 0-15,-7-9-8 0,-4 6 1 0,-3 3-6 16,-4 0 1-16</inkml:trace>
  <inkml:trace contextRef="#ctx0" brushRef="#br0" timeOffset="22444.4409">24179 6102 30 0,'-31'9'15'0,"9"-6"-2"16,12 4 21-16,-8 8-30 15,-6 7 1-15,-8 16 1 16,-3 12 1-16,-8 19-9 16,-6 6 0-1,3 1 5-15,4-4 1 16,6-10-6-16,8-8 0 15,7-7-9-15,7-3 0 0,10-10-4 16,4-12 1-16</inkml:trace>
  <inkml:trace contextRef="#ctx0" brushRef="#br0" timeOffset="22611.2069">23798 6660 43 0,'4'3'21'0,"6"10"-20"0,-6-4 39 16,0 4-40-16,3 5 0 15,3 1 1-15,1-3 0 16,3 0-5 0,0-4 1-16,0 1-6 15,7-4 1-15,0-6-5 16,15-3 0-16</inkml:trace>
  <inkml:trace contextRef="#ctx0" brushRef="#br0" timeOffset="22823.7962">24313 6224 46 0,'15'-9'23'0,"13"-1"-23"0,-18 7 44 0,4 3-43 16,4 0 0-16,3 0 1 16,15 3 0-16,-1-3-3 15,4 0 1 1,3-3-4-16,-3 3 1 15,-4-3-7-15,-7 0 0 16,1 6-5-16,-1-3 0 16</inkml:trace>
  <inkml:trace contextRef="#ctx0" brushRef="#br0" timeOffset="23393.9982">24518 6227 25 0,'-39'10'12'15,"32"-4"-8"-15,7-3 17 0,-3 3-21 16,-1 1 0-16,1 5 0 16,-1 4 0-16,1 6 0 15,3-3 1-15,0 3-1 0,0 0 1 0,0-4-3 16,0-2 1-16,0 0-2 16,0-1 0-16,0-5-3 15,0-1 1-15,0 1-1 16,0-4 0-16,-4 0 1 15,-3 0 1-15,3 1 1 32,-3-7 1-32,0 6 2 15,0-9 0-15,0 3 1 0,0-6 0 16,4-4 1-16,-1 4 1 16,1 0 0-16,-1-1 1 15,1 4-1-15,-5 3 1 16,1 3 0-16,0 0 0 15,-3 10 0-15,-1-7 1 0,4 4-1 16,0-1 0-16,4 4-1 16,-1-1 1-16,4 1-2 15,4-1 0-15,-1 1-2 0,4-4 1 16,0 4-1-16,4-4 1 16,-1 4 0-16,1-4 0 31,-4 1 0-31,0-4 0 15,-3 3 0-15,-4 4 1 0,-4-1-1 16,-3 4 1-16,0 0-1 16,0-1 0-16,0 1-1 15,0-3 0 1,7-13-10 0,0-7 1-16,3-2-2 0,4-4 0 15</inkml:trace>
  <inkml:trace contextRef="#ctx0" brushRef="#br0" timeOffset="23743.8885">24642 6422 19 0,'21'-35'9'0,"7"20"1"0,-21 15 12 0,-3 3-18 15,-1 0 1-15,-6 9 3 16,-5 4 0-16,1 3-9 16,-3 0 1-16,-1 3 5 15,1-4 1-15,-1 1-3 0,4 0 1 16,0-6-2-1,3 2 0-15,1-5-2 0,3-4 0 16,0 3 0-16,3 1 0 16,1 2 0-16,-1-5 0 15,-3 2 0-15,0 0 1 16,-3-2-1-16,-1-4 1 31,1 3-1-31,-1 0 1 16,-3-2-1-16,0-1 1 15,0 3-1-15,0 0 0 0,0 0-1 16,0 1 1-16,3-1 0 16,1 0 0-16,3 1-3 15,3-1 0-15,1-3-5 0,0 0 1 0,-1 0-6 16,1 3 0-16</inkml:trace>
  <inkml:trace contextRef="#ctx0" brushRef="#br0" timeOffset="23978.7097">24239 6754 37 0,'-7'-3'18'0,"11"6"-13"16,-4-3 28-16,7-3-29 16,7 3 0-16,4 0 2 15,6-3 0-15,5 0-8 16,2-4 0-16,8 1 5 15,0 0 1-15,7 0-7 0,-4-1 1 16,0 1-7-16,-3 3 0 16,-7 3-6-16,0 6 0 15</inkml:trace>
  <inkml:trace contextRef="#ctx0" brushRef="#br0" timeOffset="24343.9709">24416 6820 25 0,'-28'6'12'16,"-11"22"-12"-16,28-15 14 0,-3 6-14 16,0 3 0-16,3-3-1 15,4-4 1-15,4-2-2 16,6-4 1-16,8-3-1 0,3 1 0 15,4-7-1-15,3 0 1 0,0 0 2 16,0 0 0-16,11-10 4 16,0-2 1-16,-4-1 2 15,-7 1 0-15,0-1 2 16,-3-2 0-16,-4 5-1 31,-4-2 1-31,1 5-3 16,0 1 0-16,-8 0-2 0,-3-1 1 15,4 1-3-15,-1-3 1 16,4 3-2-16,4-1 1 16,-4-2-6-16,7-1 0 0,0 1-12 15,11 3 1-15</inkml:trace>
  <inkml:trace contextRef="#ctx0" brushRef="#br0" timeOffset="24878.449">25259 6071 24 0,'-11'28'12'0,"11"-19"-1"15,0-6 4-15,4 4-14 16,3-1 1-16,0 0 0 16,4-3 0-16,-1 0-5 15,4 1 0-15,0-1-4 16,-3 3 0-16,-1 3-2 16,1 4 1-16</inkml:trace>
  <inkml:trace contextRef="#ctx0" brushRef="#br0" timeOffset="25311.1229">25033 6362 34 0,'-35'32'17'0,"17"-29"-16"0,18-3 36 15,0 0-36-15,4-3 1 16,6-1 0-16,8-2 0 0,10-3-3 16,4-4 1-16,7 1 1 31,0 2 0-31,-1 1-4 15,-2-4 0-15,-5 1-5 0,1 2 0 16,-4 4-4-16,-7 0 1 16,-6 3-1-16,-5 6 1 15,-10 3 3-15,-3 3 1 16,-8 4 6-16,-10 9 0 16,-7 0 5-16,-8 0 0 0,-9 3 2 15,2-3 1-15,8-3 0 16,3-1 1-16,7 1-3 15,4-3 1-15,4-3-3 16,6-4 1-16,4 0-2 16,4 1 0-16,3-4-2 15,7 3 0-15,10-12 0 0,8-6 0 16,3 3 0 0,0-4 0-16,1-2-1 15,2-1 0-15,-2 1-3 16,-1-1 0-16,-7 4-4 15,0-1 0-15,0 7-1 16,0 0 1-16</inkml:trace>
  <inkml:trace contextRef="#ctx0" brushRef="#br0" timeOffset="25980.6269">25340 6350 16 0,'-4'-10'8'0,"-3"32"-7"15,7-19 15-15,-3 4-16 16,3 2 1-16,-4 4 1 16,-3-1 0-16,0 7-6 0,0 0 1 15,-3-1-2 1,3 1 0-16</inkml:trace>
  <inkml:trace contextRef="#ctx0" brushRef="#br0" timeOffset="26245.3654">24903 6723 19 0,'-18'-3'9'0,"14"-7"-3"16,8 4 15-16,3 0-16 16,4-4 1-16,6 4 3 15,1-7 1-15,14 1-12 16,6-7 0-16,12-3 8 15,3 0 0-15,-4-3-2 0,-3-6 0 0,-4 3-4 16,1-1 1-16,-5 1-5 16,-2 3 0-16,-5 6-7 15,-2 4 0 1,-8 15-2-16,-3 3 0 16</inkml:trace>
  <inkml:trace contextRef="#ctx0" brushRef="#br0" timeOffset="26561.3198">25231 6695 22 0,'-60'28'11'0,"35"-3"-7"0,18-19 18 0,3 0-19 15,8 1 0-15,3-1 2 16,4-3 0-16,6-3-6 16,1-6 0-16,7-4 4 0,-4-5 1 31,3-10-2-31,-6 6 0 15,-7 3-1-15,-4 7 1 0,-4-1-1 16,-10 10 0-16,-7 0-1 16,0 0 1-16,-4 7-1 15,-3-1 1-15,4 0-2 32,2 0 1-32,5-2-1 15,6-1 1-15,4 0-3 16,0 0 1-16,7 0-7 15,0 0 1-15,4 3-3 0,0 4 1 16</inkml:trace>
  <inkml:trace contextRef="#ctx0" brushRef="#br0" timeOffset="26831.2778">25174 6826 21 0,'-35'-9'10'15,"-4"18"-4"-15,32-12 15 0,-4 0-18 16,4 6 1-16,-3 7 0 15,3 5 1-15,0 1-7 16,3 0 1-16,8-1 4 0,6-5 0 16,8-4-2-16,3 3 0 15,4-6-1-15,3-3 1 16,4-6-1-16,-4-3 1 16,-3-4-1-16,-4 1 1 15,0-1-1-15,-3 1 1 0,-1 2-1 16,-3-2 1-16,1 5-5 31,-1 1 0-31,0 0-6 16,3 0 0-16</inkml:trace>
  <inkml:trace contextRef="#ctx0" brushRef="#br0" timeOffset="27081.4616">26081 6014 35 0,'-25'6'17'0,"-3"10"-17"16,21-13 27-16,-7 10-27 15,-4-4 0 1,1 7 0-16,-8 6 1 15,4 3-2-15,-1 0 1 0,5-3-6 16,6-3 1-16,4-1-5 16,14 8 1-16</inkml:trace>
  <inkml:trace contextRef="#ctx0" brushRef="#br0" timeOffset="27247.2026">26106 6262 24 0,'-18'0'12'0,"-7"0"-11"0,15 0 16 16,-8 6-17-16,-3 3 1 16,-4 13-1-1,0 0 1-15,-3 0-2 0,-4-3 0 0,4-3-6 32,7 0 1-32</inkml:trace>
  <inkml:trace contextRef="#ctx0" brushRef="#br0" timeOffset="27413.5437">25904 6462 36 0,'8'26'18'0,"-12"14"-18"0,0-24 33 15,1 9-32-15,-4 0 0 16,0 3 0-16,0 4 1 16,3-4-4-16,1 0 1 0,-1-6-6 15,4-6 0-15,7 3-5 16,7-7 1-16</inkml:trace>
  <inkml:trace contextRef="#ctx0" brushRef="#br0" timeOffset="27615.1119">26102 6208 37 0,'4'-15'18'0,"20"-4"-19"0,-6 13 32 0,3 3-31 15,7-1 0-15,4 1 0 16,3 3 1-16,-3-3-3 16,0 0 0-16,-4 0-7 0,0 0 1 15,-3 6-3-15,-4 3 1 16</inkml:trace>
  <inkml:trace contextRef="#ctx0" brushRef="#br0" timeOffset="27960.1118">26169 6356 38 0,'-39'31'19'0,"36"-28"-24"16,3-3 38-16,0 0-33 16,7 0 0-16,10-9 1 15,1 0 0-15,3-4-2 16,4-3 1-16,-4 1-3 16,4 5 1-16,3 4-2 0,-3 3 1 15,-4 6-1-15,-7 10 1 31,-3 2-1-31,-4 7 1 16,-4 3 2-16,-3 7 1 16,-7 2 3-16,0 4 0 15,-4-4 2-15,-3 1 0 0,-3-4 1 16,-4 0 1-16,-8 1 0 16,1-4 1-16,3-6-3 15,4-3 0-15,4-4-2 0,2-2 0 16,1-7-7-16,7-3 1 15,4-3-11-15,3-6 1 16,17 0-3-16,5-13 1 16</inkml:trace>
  <inkml:trace contextRef="#ctx0" brushRef="#br0" timeOffset="28245.2252">26804 6140 31 0,'-7'0'15'0,"18"3"-13"16,-8-3 28-16,8 3-29 15,3 3 1-15,0 0 0 0,0 4 1 16,4 2-5-16,-1 1 1 16,-3-4-5-16,1 1 0 15,2-1-5-15,4 0 1 32</inkml:trace>
  <inkml:trace contextRef="#ctx0" brushRef="#br0" timeOffset="28466.7891">27157 6080 34 0,'-21'-9'17'0,"3"30"-11"15,11-17 30-15,-4 11-31 16,-6 10 1-16,-4 16 3 16,-4 16 0-16,-10 15-11 15,-18 6 0-15,-4 4 7 0,1-4 0 0,3 7-3 16,0-4 1-16,7-6-7 15,7-6 1-15,8-18-7 16,9-11 0-16,8-15-7 31,11-9 1-31</inkml:trace>
  <inkml:trace contextRef="#ctx0" brushRef="#br0" timeOffset="28867.0899">26843 6284 39 0,'18'-19'19'0,"17"13"-20"0,-21 3 30 0,0 3-28 16,0 0 1-16,7 3 0 15,0 0 1-15,1 6-4 16,-1-6 1-16,3 10 1 16,-6-7 1-16,0 0-1 15,-4-2 0-15,-4-1 0 16,-10 6 1-16,-3 4-1 0,-8-1 0 15,-3 1 0-15,-3 6 0 16,-1-4-1 0,4 1 0-16,3 3 0 15,-3 6 0-15,4 3-1 16,3 0 1-16,3 4-1 16,0-1 0-16,4-3 0 15,0 4 1-15,4-1-1 16,3 3 1-16,0-2 0 15,0 5 0-15,0 7 0 16,0 3 1-16,-3 4 0 0,-4-8 0 16,-4-2-4-16,1 0 0 15,-4-3-6-15,0-10 0 0,0-6-4 16,0-7 1-16</inkml:trace>
  <inkml:trace contextRef="#ctx0" brushRef="#br0" timeOffset="29111.9127">26920 6751 29 0,'-7'-16'14'0,"-7"13"-5"16,7 3 22-16,-3 3-26 15,-8 0 0-15,0 1 1 16,4-1 1 0,0 0-10-16,4 0 1 15,3 0 5-15,7 0 1 0,7 0-3 16,3 1 0-16,8-4-1 15,3 0 1-15,0-4-1 16,0 1 1-16,0-3-2 16,-3 0 1-16,7-1-13 15,-4 4 1-15,0 3-3 0,-3-15 1 16</inkml:trace>
  <inkml:trace contextRef="#ctx0" brushRef="#br0" timeOffset="41202.923">12626 8918 20 0,'-7'3'10'0,"-4"13"-5"0,4-10 11 0,-7 6-14 16,-11 7 0-16,-6 0 2 16,-5 6 1-16,-2 3-6 15,2 1 0-15,1 2 4 0,7-3 0 16,3-6-2-16,7-6 1 16,8-7-2-16,6-6 0 15,4-3-1-15,11-6 1 16,14-3-1-16,10-1 1 15,11 1-1 1,0 6 1-16,-4 3 1 16,-3 6 1-16,-7 3 0 15,-4 10 1-15,-4 3 1 16,-6 3 0-16,-7 10 1 0,-4-1 0 16,-7-2-1-16,-4-1 0 15,-10 0-1-15,-7 1 0 16,-7 2-1-16,-11-2 1 15,-3-7-6-15,3 0 0 0,0-13-6 16,0-2 0-16,7-7-5 16,8-13 0-16</inkml:trace>
  <inkml:trace contextRef="#ctx0" brushRef="#br0" timeOffset="41340.6372">12312 9385 25 0,'21'-6'12'0,"14"3"-9"16,-13 3 15-16,9 0-17 15,1-3 0-15,7-7-1 16,3 1 0-16,-3-1-6 16,0-2 1-16,0-1-2 15,-1 4 0-15</inkml:trace>
  <inkml:trace contextRef="#ctx0" brushRef="#br0" timeOffset="41785.5666">12841 9253 18 0,'-21'16'9'0,"-11"12"-4"15,22-18 13-15,-4-1-16 16,-4 13 0-16,0-3 2 16,-3-3 0-16,-4-1-4 15,8-2 0-15,3-1 2 16,3 1 1-16,7-1-1 0,8-2 0 0,3-1-1 16,4 1 1-16,3-4-1 15,3 0 0-15,8-3 0 16,0 0 1-16,0-3 0 15,-4 4 1-15,-4-1 0 16,-3 0 1-16,-3 3-1 0,-7 3 1 16,-8 4-1-16,-3 6 1 31,-7-3-2-31,-4-4 1 16,1 4-5-16,-5 6 1 15,-2-3-6-15,-5-7 1 16,-2-6-6-16,-1-12 1 0,7 0-3 15,8-4 0-15,10-2-1 32,-25 12 15-32,85-16-2 15,-32 4 1-15,0-1 4 0,0 4 1 16,4-1 3-16,0 1 0 16,-1-7-10-16,5 0 1 15,2 1-4-15,12-7 1 16</inkml:trace>
  <inkml:trace contextRef="#ctx0" brushRef="#br0" timeOffset="42271.4722">13275 8896 27 0,'-11'-13'13'0,"1"16"-9"0,6 1 25 0,-3 5-28 16,-3 7 1-1,-11 9 1-15,-4 0 1 16,0 3-4-16,0 3 0 16,4-2 3-16,7-7 0 0,7-4 0 15,11-5 1-15,6 0-2 16,8-1 1-16,3-6-1 16,0-3 0-16,0-6-1 15,4-3 1-15,0-3-1 0,-1-4 0 16,-2 1-4-16,-1-1 0 15,-4 4-2-15,-6 2 1 16,-4 4-2-16,-7 3 1 16,0 3-1-16,-3 7 1 15,-5 2 3-15,-2 10 0 0,-1 10 2 16,1 5 1-16,-1 7 1 31,1 3 0-31,-1 0 2 16,0 3 0-16,1 1 2 15,3-8 0-15,-4 4 0 16,1 4 1-16,-5-11-1 0,5-2 1 16,3-7-2-16,-4-9 0 15,1-9-1-15,-4-7 0 0,-1-6-3 16,5-6 1-16,-1-13-9 16,1 0 1-16,6-3-11 15,8-3 0-15</inkml:trace>
  <inkml:trace contextRef="#ctx0" brushRef="#br0" timeOffset="43174.2606">14122 9184 21 0,'-29'-25'10'0,"-20"16"7"0,39 9-2 15,-5 9-12-15,-9 10 1 16,-5 19 3-16,-2 9 0 15,-1-3-8-15,4 0 0 0,7-4 6 16,3-5 1-16,7-7-3 16,4-3 1-16,7-9-2 15,7-4 1-15,7-9-2 16,4-3 0-16,7-9-1 16,0-3 1-16,6-1-1 15,-3-6 1-15,4 0-1 16,-4 7 0-16,-6 6 0 0,-5-1 1 15,-3 7 0-15,-7 3 0 16,-3 7 0-16,-11 2 0 16,-4 4 0-16,4 0 1 15,0-4-4 1,4-2 1-16,-1-4-5 16,4-6 0-16,7-3-4 15,7-10 0-15,4 1-2 16,3-4 1-16,0-6 2 15,0 3 0-15,1-3 5 16,-5 7 0-16,-3 5 6 16,-3 4 0-16,-8 9 3 15,-3 3 1-15,-3 7 2 0,-4-4 0 16,3 1 0-16,1-4 0 0,6-3-2 16,4-9 0-16,8-7-2 15,2 1 1-15,1-7-3 16,-1 0 1-16,5 3-3 15,-1 1 1-15,-4 2-1 16,1 4 1 0,-4 6-1-16,0 6 1 15,-3 3 0-15,-4 4 0 16,-7 2 0-16,0 4 1 16,-4 6-2-16,-3-3 1 15,0-1-5-15,0 1 1 16,0-3-7-16,4-7 0 15,3-2-5-15,7-7 1 0</inkml:trace>
  <inkml:trace contextRef="#ctx0" brushRef="#br0" timeOffset="43556.8996">14527 9209 20 0,'7'-21'10'0,"-7"33"1"16,0-6 11-16,0 10-17 0,-3 9 0 15,-4 13 3-15,0-1 1 16,-4 4-10-16,4 0 0 15,4-3 7-15,-1-7 1 16,8-6-3-16,-1-9 1 16,4-10-2-1,4-9 0-15,3-13-2 16,11-6 1-16,3-15-1 16,4-14 0-16,-1-15 0 15,1-3 0-15,-4-9-1 0,-3 6 0 16,-4 3-1-16,0 9 1 15,-3 7-1-15,-4 15 0 16,-7 17 0-16,-7 21 0 0,-7 12 2 16,-3 13 0-16,-5 16 0 15,-2 12 0-15,-4 22 1 16,-8 4 0-16,1-4-2 16,3 0 1-16,8-9-6 15,3-12 0-15,14-7-7 16,7-10 0-16,14-9-4 15,4-9 0 1</inkml:trace>
  <inkml:trace contextRef="#ctx0" brushRef="#br0" timeOffset="44040.6128">14947 9360 31 0,'-14'60'15'0,"-14"-20"-10"15,24-30 24-15,1 2-26 16,-1 1 1-16,1-4 3 16,-1-3 0-16,1-6-9 15,3-6 0-15,0-6 5 32,3-1 1-32,8-6-3 15,-1-6 1-15,8-6-5 16,0 3 0-16,-1-4-5 15,1 4 1 1,7 3-6-16,-4 9 0 16,-4 13-5-1,-31 0 18 1,36 53-2-16,-19-3 0 16,4-6 7-16,0-6 0 15,0-7 6-15,0-3 1 0,4-10-4 16,-1-5 1-16,5-7-5 15,2-6 1-15,1-7-2 16,-1-5 0-16,-2-1-1 16,-1-3 0-16,-7-3-2 15,-7 0 1-15,-11-3-1 0,-3 3 1 16,0 7-1-16,0 2 0 16,0 7 0-16,0 3 0 15,3 3-6-15,4 0 0 0,3 6-8 16,8 3 1-16</inkml:trace>
  <inkml:trace contextRef="#ctx0" brushRef="#br0" timeOffset="44207.3111">15388 9394 27 0,'-10'19'13'0,"10"3"-10"15,-4-19 13-15,-3 4-16 31,3 5 0-31,-3 4 0 16,4 3 1-16,-4-1-6 0,0-2 1 0,3 3-4 16,8-6 1-16</inkml:trace>
  <inkml:trace contextRef="#ctx0" brushRef="#br0" timeOffset="44350.0367">15346 9235 25 0,'-18'-51'12'0,"4"4"-11"15,14 41 20-15,0 0-21 16,0 6 0-16,0 0-10 16,11 6 1-16,6 3 6 15,8 7 1-15</inkml:trace>
  <inkml:trace contextRef="#ctx0" brushRef="#br0" timeOffset="44724.033">15543 9404 30 0,'-28'44'15'0,"11"-10"-8"16,13-21 28-16,4 2-33 15,0 1 1-15,4 3 2 16,-1-6 1-16,4-4-7 16,0 0 1-16,4-9 3 15,-1-6 1-15,4-10-2 16,4-12 1-16,0 0-2 15,3-13 1-15,0-12-2 32,4-13 1-32,-1-6-1 15,-2-10 1-15,-5 7-2 16,1-3 1-16,-4 2-1 0,-3 7 1 16,-1 22 0-16,-3 13 0 15,0 21 1-15,-7 20 1 0,-14 8 0 16,-3 20 0-16,-1 18 0 15,0 22 1-15,1 10-2 16,3 0 0-16,6-7-12 16,8-3 0-16,25-12-5 15,-7-6 0-15</inkml:trace>
  <inkml:trace contextRef="#ctx0" brushRef="#br0" timeOffset="45359.001">16514 9341 24 0,'-18'-19'12'0,"-14"10"-5"0,22 6 13 16,-5 3-16 0,-6 12 0-16,4 4 3 0,-5 3 0 15,5-3-9 1,6-7 1-16,8 3 4 15,3-2 1-15,7-4-2 16,7-6 1-16,4-6-2 16,6-4 0-16,4-5-1 0,-6-1 1 15,2 7-1-15,-3-1 0 16,1 1 0-16,-1 9 0 16,-7 3 1-16,0 6 0 0,-3 7 0 15,-1-3 1-15,-3-1 0 16,0-2 0-16,-3-1 0 15,3-3 0-15,-4-3-5 16,4 1 0-16,1-8-5 16,2-5 0-16,1-4-6 15,3-5 0-15</inkml:trace>
  <inkml:trace contextRef="#ctx0" brushRef="#br0" timeOffset="45553.0178">16951 9071 27 0,'11'0'13'0,"-8"48"-4"0,-6-30 17 0,-5 17-24 16,1 12 1-16,-10 6 1 15,-1 0 0-15,-3 7-6 16,3-3 1-16,-3 5 3 16,4 4 1-16,2-9-4 15,1-10 0-15,4-4-5 0,-1-8 1 16,4-13-7-16,4-13 1 15</inkml:trace>
  <inkml:trace contextRef="#ctx0" brushRef="#br0" timeOffset="45758.8099">16845 9360 16 0,'35'-75'8'0,"15"9"5"0,-36 53 5 0,0-2-13 16,0 2 0-16,0 13 4 31,0 3 1-31,-3 7-11 15,-4 5 0-15,-7 7 7 16,-7 6 1-16,-4 4-3 16,-6-1 1-16,-4-6-3 0,3 0 0 15,-3-3-7-15,7-3 0 16,3-6-6-16,8-7 1 16,10-3-4-16,7-3 1 0</inkml:trace>
  <inkml:trace contextRef="#ctx0" brushRef="#br0" timeOffset="45956.5161">17198 9093 29 0,'7'16'14'0,"0"44"-10"0,-7-41 24 0,-4 9-27 16,1 16 1-16,-4-4 0 15,0 4 1-15,-4 0-4 16,1 0 0-16,-1-6 1 15,4-4 1-15,0 1-6 16,0-7 1-16,0-9-7 16,0-13 1-16</inkml:trace>
  <inkml:trace contextRef="#ctx0" brushRef="#br0" timeOffset="46175.4614">17145 9200 22 0,'14'-72'11'0,"21"25"-3"16,-24 41 12-16,3 2-17 0,4 1 0 15,-1 6 5-15,5 7 0 16,2 9-8-16,1 3 1 16,-7 3 7-16,-4 3 0 15,-7 6-1-15,-7 4 0 16,-7-10-2-16,-4 4 0 16,-3-7-2-16,-4-6 0 15,1-4-3-15,-4-2 0 16,-4-1-8-16,0-5 1 0,0-1-10 15,11 3 1-15</inkml:trace>
  <inkml:trace contextRef="#ctx0" brushRef="#br0" timeOffset="50570.8322">17692 9115 19 0,'-14'-9'9'0,"31"-13"3"0,-10 16 9 0,4-1-17 15,0 1 0-15,3-3 2 16,0-4 0-16,3 1-8 31,1-4 0-31,0 0 5 16,6-2 1-16,5-1-3 16,-5 3 0-16,1 4-5 0,-7-1 0 15,-4 4-2-15,-11 2 0 16,-17 4-2-16,0 3 0 15,0 6 0-15,-4 1 1 16,1 2 5-16,-1 7 0 16,4-1 4-16,0 1 1 0,0 6 2 15,0 3 1-15,3 3 1 16,4 4 0-16,3-1-1 16,1-3 1-16,3-3-3 15,3 1 1-15,4-5-5 16,1-2 0-16,2-3-7 15,4-7 0-15,7 1-4 16,11-7 1-16</inkml:trace>
  <inkml:trace contextRef="#ctx0" brushRef="#br0" timeOffset="50899.9734">18196 8974 24 0,'4'-6'12'0,"3"0"-6"15,-4-1 19-15,1 1-23 16,3 0 0-16,0-3 0 15,0-7 0-15,0 6-3 16,4 1 1-16,-4-4 1 16,-4 4 0-16,-3 3-4 15,-3 0 1-15,-4 9-1 16,-7 3 0-16,-1 6-1 16,-6 7 0-16,-3 10 2 15,-1-8 0 1,4 11 4-16,7-4 1 15,3 0 1-15,4-6 1 0,7-3 0 16,4-3 1-16,6-7-1 0,1-6 0 16,3-9-3-16,0-3 1 15,0-1-6-15,4 1 0 16,-4-1-7-16,0 4 1 16,-4 6-3-16,1 6 1 15</inkml:trace>
  <inkml:trace contextRef="#ctx0" brushRef="#br0" timeOffset="51470.2616">18073 9272 14 0,'-46'41'7'0,"-25"15"1"15,54-40 9-15,-8 6-14 16,4 6 0-16,3 0 3 16,1-2 1-16,6-5-9 15,0 1 1-15,4-9 5 31,4-7 0-31,3-6-2 16,0 0 0-16,3-6-1 16,4-3 0-16,1-7-1 15,-1 3 0-15,14 1 0 0,0-1 0 16,7-2 0-16,7-7 1 16,1 3-2-16,2 0 1 15,-6 3 0-15,-7 7 1 16,-4 3-1-16,-3 12 1 15,-4 0 0-15,-4 4 0 16,-3 2 0-16,-3 4 0 16,-4 0 0-16,0-1 0 15,-4 1-1-15,1 0 1 0,-8-1 0 16,-3 1 0-16,0 3-1 16,-7-7 1-16,3 1-1 15,-3-4 1-15,7-3-1 16,0-6 1-16,3-6-1 15,4-3 0-15,7-4 0 0,4 1 0 16,-1-4 0-16,4 7 0 16,0-1 0-16,1 4 0 0,-5 0 0 31,-3 6 0-31,0 0 0 16,0 0 1-16,0 3-1 15,-3 0 0-15,-1 3-1 16,-3 0 1-16,3 1-1 15,1-1 1-15,3-3-1 0,7 7 1 16,0-7-6-16,7-3 0 16,0-3-5-16,14-7 0 15</inkml:trace>
  <inkml:trace contextRef="#ctx0" brushRef="#br0" timeOffset="51854.9677">18408 9115 25 0,'3'-15'12'0,"26"-26"-1"16,-12 35 16-16,8-4-25 15,7 1 1-15,7-4 0 0,-1-2 0 0,-2-1-4 16,2 0 1-16,1-3 2 15,-3 4 1-15,-1-4-5 16,-3 6 0-16,-4 1-6 16,-7 6 1-16,-7 6-5 31,-3 3 1-31</inkml:trace>
  <inkml:trace contextRef="#ctx0" brushRef="#br0" timeOffset="52088.6517">18814 8786 20 0,'-4'-9'10'0,"4"15"0"0,0-3 13 16,-3 10-19-16,-4-1 0 0,-4 7 1 15,0 6 0-15,-3 6-7 16,-7 7 1-16,-11 12 4 0,-3 4 0 15,-18 5-4-15,7-6 0 16,7-2-6-16,8-4 0 16,6-10-4-16,7-12 1 0</inkml:trace>
  <inkml:trace contextRef="#ctx0" brushRef="#br0" timeOffset="52467.437">18697 9078 21 0,'0'-16'10'0,"14"44"-2"15,-10-15 15-15,-4 15-19 32,-4 10 0-32,-3 12 2 15,-3 3 0-15,-1-3-8 0,-3 1 1 0,0-4 4 16,3-7 1-16,4-11-3 16,0-4 1-16,4-3-1 15,3-10 0-15,3-9-1 16,4-9 0-16,7-16-1 15,0-3 1-15,4-19-1 16,0-9 0-16,-1-1 0 16,5-5 0-16,-1 9-1 15,0 6 1-15,0 9 1 16,0 10 0-16,0 10 0 0,1 8 1 16,-5 10 0-16,-3 13 1 31,0 15-1-31,-7 7 1 15,1 12 0-15,-8-9 0 0,0 3-1 16,-4 0 0-16,0-3-6 16,-3-4 1-16,0-5-8 15,0-7 0-15</inkml:trace>
  <inkml:trace contextRef="#ctx0" brushRef="#br0" timeOffset="52671.2858">18743 9394 27 0,'0'-31'13'0,"21"9"-4"0,-10 16 14 16,3-7-22-16,0 4 1 15,7 0 0-15,0-1 0 16,1 1-3-16,-1-1 1 16,-4 7-3-1,-3 9 0-15,-3 1-6 16,-4 5 0-16,-14 10-1 0,0 0 0 15</inkml:trace>
  <inkml:trace contextRef="#ctx0" brushRef="#br0" timeOffset="52807.0753">18740 9467 35 0,'-22'0'17'0,"8"0"-15"0,14 0 38 0,0 0-39 16,7 0 1-16,4-4 1 16,3 1 1-16,7 0-5 15,4-3 1-15,7 3-3 16,-1-3 1-16,15-4-11 0,7 7 1 15</inkml:trace>
  <inkml:trace contextRef="#ctx0" brushRef="#br0" timeOffset="58521.42">19343 9084 21 0,'0'0'10'0,"10"60"-3"0,-6-42 11 15,-4 14-15 1,0 15 0-16,-7-3 1 16,0 3 0-16,0 0-6 0,0 0 1 15,0-10 4-15,0-5 0 16,0-10-3-16,-1 0 1 15,5-13-4-15,-1-12 1 16,1-10-1 0,3-9 1-16,3-9-2 15,4-13 1-15,4-12 0 16,7-7 1-16,3 3 3 16,11 4 0-16,6 9 1 15,12 9 1-15,3 10 0 16,0 9 1-16,-4 10 0 15,-7 9 1-15,-3 9-1 16,-7 13 0-16,-4 3-1 0,-3 7 1 16,-8 2-1-16,-6 1 1 15,-4 5-2-15,-7-2 1 16,0-7-6-16,-3-2 1 0,-8-4-7 16,-7-3 0-16,1-3-4 15,-1-4 0-15</inkml:trace>
  <inkml:trace contextRef="#ctx0" brushRef="#br0" timeOffset="58688.1306">19685 9256 26 0,'-18'0'13'0,"1"29"-7"0,10-23 20 16,-14 3-25-16,-1 10 1 16,-2 3 0-16,-1 0 0 15,0 0-3 1,1-3 0-16,-1-3-4 15,7-4 1-15,1-6-5 16,2-6 0-16</inkml:trace>
  <inkml:trace contextRef="#ctx0" brushRef="#br0" timeOffset="58854.9698">19463 9006 27 0,'7'-19'13'0,"21"22"-3"0,-21 0 20 0,0 6-28 16,4 1 1-16,6 12 1 15,5 9 0-15,-1 1-6 16,3 2 1-16,1 1-2 16,3-1 0-16,4-6-8 15,-4 4 0 1</inkml:trace>
  <inkml:trace contextRef="#ctx0" brushRef="#br0" timeOffset="59474.1564">20031 8959 31 0,'-4'3'15'0,"11"0"-11"16,0 0 20-16,0 0-24 0,4 0 0 15,7 0 0-15,3 1 1 16,3-1-4-16,1 0 1 15,-7 3-2-15,-4 0 1 16,-7 4-2-16,-7 2 1 0,-7 10 0 16,-14 3 0-16,0 4 2 15,-1 2 0-15,1-3 3 16,0-3 0-16,7-3 0 16,0-6 1-16,7-7-1 15,3-2 1-15,4-1-1 31,7-6 0-31,0-3-1 16,4-7 0-16,10 4 0 0,-3 0 0 16,-1 3 0-16,1-1 0 0,-4-2 0 15,-3 6 0-15,-4 3 0 16,-7 7 1-16,-11 2 0 16,-3 7 0-16,0 0 0 15,3-3 1-15,4-1-1 16,0 1 0-16,0-4-1 0,4-5 1 15,-1-1-1-15,4-6 0 16,0 0-3-16,7 0 1 16,0-6-1-16,4 3 0 15,-1-1 0-15,-2 4 0 16,-1 7 0 0,-11 8 1-16,-3 1 2 15,-4 9 1-15,-3 7 1 16,-3 2 1-16,3 1 0 15,3-7 0-15,4 3-1 16,0-12 1-16,3-3-1 16,4-10 0-16,4-3-5 15,3-3 1-15,3-9-6 16,12-4 1-16</inkml:trace>
  <inkml:trace contextRef="#ctx0" brushRef="#br0" timeOffset="59805.5364">20387 9097 19 0,'-11'-29'9'0,"29"1"-6"16,-11 22 12-16,0 0-13 15,4 2 0-15,3 1 1 16,4 3 1-16,-4 3-4 16,0 1 0-1,0 2 3-15,-4 3 1 16,-3 7-2-16,-7 3 1 15,-3 6-1-15,-1 0 1 16,-3-6-1-16,4 3 0 0,-1 0-1 16,1-4 0-16,3 8 0 15,0-5 1-15,0 1-2 16,0 7 1-16,-4-4 0 0,1-3 0 16,-4 0 0-16,0 0 0 15,0-4 0-15,0-2 0 16,-1-6-4-16,-2-4 0 0,3-6-8 15,0-3 0-15</inkml:trace>
  <inkml:trace contextRef="#ctx0" brushRef="#br0" timeOffset="59970.1313">20384 9084 39 0,'0'-3'19'0,"-4"66"-11"15,4-41 29-15,-4 21-34 16,-6 11 0-16,-4 8 1 15,0 1 1 1,0 6-8-16,6 0 1 0,8 0-9 16,11-9 0-16,10-13-3 15,4-13 0-15</inkml:trace>
  <inkml:trace contextRef="#ctx0" brushRef="#br0" timeOffset="60640.7349">20747 9050 17 0,'14'-4'8'0,"35"-21"-5"0,-35 19 9 0,4 0-12 15,0-1 1-15,-1 1-1 16,-2 3 0-16,-1 3 0 15,-4 0 0-15,1 3 0 16,-4 7 1-16,0 2-1 16,-7 7 1-1,-7 9 0-15,0 10 0 0,-11 3 0 16,-7 9 1-16,1 3 0 16,-1-15 0-16,4-4 0 0,7-2 0 15,3-4 1-15,4-3 0 16,7 0-2-16,0-3 1 15,4 0 0-15,3-3 0 0,3-1-1 16,-3 4 0-16,4-6 0 16,0-3 1-16,-4-1-3 15,0-6 0-15,3 1-7 16,1-4 1-16,3-3-2 16,4-3 0-16</inkml:trace>
  <inkml:trace contextRef="#ctx0" brushRef="#br0" timeOffset="60837.6454">21033 9128 34 0,'0'3'17'0,"21"-12"-15"0,-14 6 34 0,7 3-36 16,0 0 1-16,4-4 1 15,10-2 0-15,4-6-3 16,3-1 1-16,4 0-1 0,0-2 0 15,-8-4-6-15,1 0 0 16,-7 3-5-16,-1 4 1 16</inkml:trace>
  <inkml:trace contextRef="#ctx0" brushRef="#br0" timeOffset="60990.9885">21188 8952 24 0,'-32'38'12'15,"7"9"-11"-15,18-31 17 0,0 9-18 16,0 3 0-16,4-3 0 16,-1 0 1-16,4-3-3 15,4-3 1-15,3-3-4 16,0-7 0-16,3-12-2 0,1-7 1 16</inkml:trace>
  <inkml:trace contextRef="#ctx0" brushRef="#br0" timeOffset="61147.1945">21332 8952 22 0,'0'-9'11'0,"-10"25"-10"16,10-7 21-16,-7 4-21 16,0 2 0-16,0 7 0 15,0 6 1-15,-4 4-3 16,-3-1 1-16,3-3-3 16,-3 1 1-16,0-4-6 15,0 0 1-15</inkml:trace>
  <inkml:trace contextRef="#ctx0" brushRef="#br0" timeOffset="61873.4171">21086 9228 17 0,'3'-15'8'0,"39"-29"-1"0,-24 31 9 16,7-3-16-16,3-2 0 15,0 2 0-15,-3 7 0 16,-4-1 0-16,-3 4 1 15,-4 6-1-15,-7 3 1 0,-7 10-1 32,-7 2 1-32,-4 7-1 15,-14 0 1-15,1 3-1 16,-1-3 1-16,4-3-1 16,0 3 0-16,3-13-1 15,4 1 1-15,3-7 0 16,4 0 0-16,4-3-1 0,-1 0 1 15,4 0 0-15,0 3 0 16,4 0 0-16,-1 4 0 16,1 2-1-16,3 4 1 15,-3 2 0-15,-4 10 1 16,-4-6-1-16,0 6 0 0,-3 7 0 16,-3 2 1-16,-1-3 0 15,1 4 0-15,-4 3 0 16,3-10 0-16,0-3 1 15,4-13 0-15,0-8 0 0,4-11 0 32,3 1-1-32,3-10 1 0,4-3-1 0,4-6 0 15,3-3-2-15,0 9 1 16,4-6 0-16,3 0 0 16,7 0 0-16,0 6 0 0,1 0 0 15,-1 7 1-15,-4-1 0 31,-6 4 0-31,-4 9 0 16,-3 6 0-16,-8 4 0 16,-6 2 1-16,-8 1-1 15,-10 6 0-15,0 3-1 0,0-4 1 16,3-2-1-16,4 0 0 0,0-4 0 16,0-2 0-16,3-1 0 15,4-6 0-15,4-3 0 16,3-3 1-16,3-3-1 15,1-4 0-15,6-2-1 32,8 2 1-32,3 1-3 15,4 0 1-15,-1-1-4 16,-2 1 1-16,2-4-5 0,8 10 1 16</inkml:trace>
  <inkml:trace contextRef="#ctx0" brushRef="#br0" timeOffset="62359.6641">21710 8886 24 0,'0'-3'12'0,"21"0"-9"15,-3 3 18-15,3 0-18 16,4 6 1-16,6 1 1 16,1 2 0-16,-4 1-7 15,1-1 1-15,-8-3 4 16,0 4 0-16,-7-4-2 0,-3 3 1 15,-4 1-1-15,-7 2 0 16,-11 4-1-16,-7 3 1 16,-10 0-1-16,-7-1 0 15,0-5-1-15,-1-4 0 16,8 1 0-16,3-4 0 0,8 0 1 16,6 4 0-16,4-1 0 15,4-3 1-15,6 1 0 16,11-4 1-16,4 0-1 0,3-6 1 15,0-3-1-15,4-4 0 16,-4 4-4-16,0 0 1 31,-3 2-5-31,-4 1 0 16,-7 6-4-16,-7 7 0 16</inkml:trace>
  <inkml:trace contextRef="#ctx0" brushRef="#br0" timeOffset="62957.9633">21742 9244 20 0,'-18'12'10'0,"7"10"-5"16,11-12 12-16,-3 2-16 0,-1 4 0 0,-3 3 2 16,0 0 0-16,0 0-3 31,0-1 0-31,4 1 3 16,-1-3 0-16,1-4-1 0,-1 1 0 15,1-4-1-15,-1-2 1 16,1-4-1-16,-1-3 0 15,4-7-1 1,4 1 0-16,3-9 0 16,3-7 1-16,4-4-2 15,4-5 1-15,7 0 0 0,3-1 0 16,0 7 0-16,4 0 0 16,-4 0 0-16,4 6 1 15,-4 7 0-15,-3 6 0 16,-1 2 0-16,-6 4 1 15,0 7-1-15,-4 2 1 0,-4 7-1 16,-6 9 1-16,-4-6-1 16,0 6 0-16,-4 0-1 15,-6 0 1-15,-1-9-2 16,1-1 1-16,-1-2-3 16,0-7 1-16,1-6-1 0,-1 0 0 15,8-9-1-15,3-4 1 16,3 1 0-16,4-4 1 15,0 3 0 1,0-2 0-16,-3 2 0 16,-1 4 0-16,1 2 2 15,-4 7 0-15,0 4 1 16,0 5 0-16,-4 0 2 16,1 7 0-16,-1 0 0 15,1-1 0-15,-1-2 0 16,1 3 0-16,-1-4-2 0,-3-2 1 15,0-4-5-15,0 0 1 16,0-3-7-16,0 0 0 16,0 1-2-16,-4-4 1 15</inkml:trace>
  <inkml:trace contextRef="#ctx0" brushRef="#br0" timeOffset="63151.7516">21516 8940 35 0,'-4'3'17'0,"15"0"-22"16,-8 0 36-16,1 3-31 15,0 1 1-15,-1 2 0 16,4 4 0-16,-3-1-6 16,3 10 1-16,-4 0-6 15,1 6 1 1</inkml:trace>
  <inkml:trace contextRef="#ctx0" brushRef="#br0" timeOffset="63557.8165">21484 9347 17 0,'-7'0'8'0,"14"10"1"16,-7-10 4-16,7 0-12 0,4 3 0 16,-1 0 1-1,4 0 0-15,1 0-3 0,-1 1 1 16,0-1 1-16,0 0 1 15,-3 0 0-15,-1 3 0 16,-3 0 0 0,-3 1 0-16,-8-1 0 15,1 0 1-15,-8 1 0 16,0 2 0-16,-3 4-2 0,0-4 1 16,4 0 0-16,-1 1 1 15,0-1-1-15,4 1 0 16,0-1 0-16,4 0 0 15,-1 1 1-15,4 5 1 0,4-5-1 16,3-1 0-16,3 1 0 16,8-4 1-16,3-3-2 15,8 0 1-15,2-3-1 16,15 0 1-16,7 0-2 16,7-3 1-16,-4-3-1 15,4-4 0-15,11 1-6 16,-4 0 1-16,4-4-12 0,-1 10 1 15</inkml:trace>
  <inkml:trace contextRef="#ctx0" brushRef="#br0" timeOffset="72445.8552">3309 8341 41 0,'0'0'20'0,"-11"56"-16"0,4-37 21 0,4 9-25 16,-15 13 1-16,4 6 0 16,0 0 1-16,0-3-3 15,3-3 1-15,4-13 2 16,4-6 0-16,3-13 0 0,0-15 0 16,3-13-1-16,8-15 0 31,6-13-1-31,1-7 1 15,3 4-3-15,4-3 1 0,0 3 0 0,-1 3 0 32,1 3 1-32,0 9 0 15,-1 7 1-15,-2 9 1 0,-1 10 0 16,-7 9 0-16,-3 9 0 16,-4 7 1-16,0 3-2 15,-14 6 1-15,3 6 0 0,-3 4 0 16,-4 6-5-16,1 2 0 15,-1 4-7-15,1-9 1 0,-4-3-6 16,6-4 1-16</inkml:trace>
  <inkml:trace contextRef="#ctx0" brushRef="#br0" timeOffset="72763.1104">3323 8482 22 0,'4'0'11'0,"6"3"-6"0,-10 0 11 0,11-3-16 15,-8 0 0-15,8 3 1 16,0 0 0-16,-4 4-1 16,0-1 1-16,3 7 0 15,-10 2 1-15,-10 1-1 16,3 9 0-16,-4-3-1 16,0 3 0-16,1-3 1 15,-1-9 1-15,1-4 0 16,3-6 1-16,7-3 2 15,0-9 1-15,3-7 0 16,4-6 0-16,4 3-1 0,6-6 0 31,-6 6-2-31,7 4 1 16,6-1-4-16,-6 3 0 16,0 4-8-16,-4 3 1 0,-4 9-7 15,-3 9 1-15</inkml:trace>
  <inkml:trace contextRef="#ctx0" brushRef="#br0" timeOffset="72965.1848">3133 8886 20 0,'-50'7'10'0,"29"-1"8"16,18-6 6-16,3 0-21 16,10-3 0-16,4 0 1 15,11-4 0-15,0-2-5 16,10-7 0-16,-3-2 4 0,-1-8 1 15,1 5-6 1,-4-5 0-16,-3 8-6 0,-4 2 1 0,0 7-5 16,-10 2 1-16</inkml:trace>
  <inkml:trace contextRef="#ctx0" brushRef="#br0" timeOffset="73265.3324">3341 8767 17 0,'-21'47'8'0,"-18"7"0"0,25-42 9 16,-4 7-15-16,-3 6 0 15,-4 3 2-15,1-3 1 16,6 4-6-16,4-4 0 16,7-3 1-16,7-7 1 0,10-12-6 15,8-9 1-15,3-9-4 16,7-7 0-16,-3-4 0 16,-4-2 0-16,-3-3 4 15,-117 25 4 1,215-23 4-16,-105 14 0 15,-7 12 4-15,-1 12 0 16,-3 10 1-16,0 9 0 0,0 0-5 16,0 13 0-16,0 6-2 15,-3 0 1-15,-1-6-7 16,4-3 1-16,-7-7-6 16,7 3 0-16</inkml:trace>
  <inkml:trace contextRef="#ctx0" brushRef="#br0" timeOffset="73531.2362">3256 8974 21 0,'25'3'10'0,"-8"7"-6"0,-13-4 12 0,-4 0-14 15,-4 4 1-15,-3 5 2 16,-3 7 0-16,-4 7-6 15,-4-4 1-15,0 0 4 0,4 0 1 16,-3-6-2-16,-1 0 1 16,7-7-2-16,8 1 1 15,-4-4-1-15,7-9 0 32,10-3-4-32,8-10 0 15,-4 1-8-15,11-7 0 0,0 0-1 16,3-6 0-16</inkml:trace>
  <inkml:trace contextRef="#ctx0" brushRef="#br0" timeOffset="73766.7375">3457 8937 21 0,'0'3'10'0,"0"3"-3"16,0-6 17-16,0 3-20 0,0 0 0 16,4 4 3-16,3-1 0 15,-4 0-9-15,4 0 1 0,-3 4 5 16,-1-1 1-16,-3 1-2 15,-3 5 0-15,-1 4-1 16,-6 3 0-16,-1 0-1 16,1-3 1-16,-4 3 0 15,-1 0 0-15,5-7-5 32,-1-2 0-32,-6-7-6 0,6-3 0 15,4-9-5-15,3-10 1 16</inkml:trace>
  <inkml:trace contextRef="#ctx0" brushRef="#br0" timeOffset="73897.9987">3380 9046 20 0,'17'0'10'0,"-6"4"-4"16,-1-1 12-16,-6 3-17 15,3 0 1-15,4-3 1 16,-1-3 1-16,8 0-9 16,-4-3 1-16,4 0-3 15,17 3 1-15</inkml:trace>
  <inkml:trace contextRef="#ctx0" brushRef="#br0" timeOffset="74108.2451">3679 8623 44 0,'-3'19'22'0,"35"-13"-25"15,-15-9 43-15,5-3-39 31,2-10 1-31,4-3 0 16,4-6 1-16,3 3-6 16,4-3 0-16,-11 3-4 0,4 3 0 15,-4 4-7-15,-6 5 1 16</inkml:trace>
  <inkml:trace contextRef="#ctx0" brushRef="#br0" timeOffset="74282.8273">3986 8378 39 0,'-21'26'19'0,"-14"24"-17"16,24-35 31-16,-3 17-33 15,-17 15 1-15,-5 6 0 16,-6 10 1 0,-4-7-4-16,7 1 0 15,7-7-7-15,8-9 1 16,17-13-4-16,7-9 1 0</inkml:trace>
  <inkml:trace contextRef="#ctx0" brushRef="#br0" timeOffset="74448.5888">3874 8548 44 0,'-4'-10'22'0,"4"29"-17"0,0-6 41 16,4 9-45-16,-4 9 1 15,3 4 0-15,4-4 0 16,4-3-3-16,-1 0 1 0,4-6-7 15,4 0 1-15,0 0-9 32,3 6 0-32</inkml:trace>
  <inkml:trace contextRef="#ctx0" brushRef="#br0" timeOffset="74626.8193">4276 8890 42 0,'-7'6'21'0,"3"3"-23"0,8-6 28 15,3 1-26-15,0-1 1 16,3 3-13-16,4 0 1 16,4 1 6-16,3-4 0 0</inkml:trace>
  <inkml:trace contextRef="#ctx0" brushRef="#br0" timeOffset="75049.0174">4547 8347 39 0,'-10'16'19'0,"-15"25"-22"16,18-26 32-16,0 4-29 15,0 9 1-15,0 4 0 32,0-1 0-32,3-3-2 15,4-6 1-15,-7-6-1 0,7-7 0 16,0-9-1-16,7-19 0 16,-3-9 0-16,10-9 0 15,3-4 1-15,8-3 0 0,-4 0 2 16,1 0 0-16,2 3 2 15,8 10 0-15,-4 9 1 0,4 9 1 16,-4 7-1-16,-3 9 1 16,-4 10-2-16,-7-1 1 15,-3 7-1-15,-8 3 0 32,-3 3-2-32,-3 4 1 15,-4-4-7-15,0-3 0 16,-4 0-9-16,-3-1 0 15,3 1-1-15,-6-6 0 0</inkml:trace>
  <inkml:trace contextRef="#ctx0" brushRef="#br0" timeOffset="75348.1886">4576 8366 24 0,'-4'0'12'0,"15"3"-13"0,-11-3 22 15,10 3-21-15,1 0 1 16,3 4-2-16,0-1 1 15,-3 0-3-15,-1 0 1 32,-10 7-1-32,-3 0 0 15,-1-1 1-15,1-3 0 16,-8-2 2-16,4-4 1 0,0 0 4 16,3-3 0-16,4 0 1 15,0 0 1-15,7-6-1 16,4-1 0-16,0-2-3 0,6 3 1 31,4-4-5-31,1 4 1 16,-1 0-8-16,-4 3 0 0,4 6-3 15,-13 3 1-15</inkml:trace>
  <inkml:trace contextRef="#ctx0" brushRef="#br0" timeOffset="75532.669">4512 8645 40 0,'-4'-22'20'0,"22"6"-24"0,-11 7 39 0,4 0-35 16,3-7 1-16,4 0 0 31,3 4 0-31,7-4-2 16,0 0 0-16,4 1-5 15,-4 2 0-15,0 4-5 16,-7 6 0-16</inkml:trace>
  <inkml:trace contextRef="#ctx0" brushRef="#br0" timeOffset="75847.1318">4565 8664 20 0,'-28'44'10'0,"3"12"-5"0,18-40 9 16,0 3-13-16,0-1 0 0,0-2-1 15,7 0 1-15,0-4-2 16,3-8 1-16,8-11-2 15,7-5 0-15,3-13-3 16,3-10 1-16,1-6 0 16,-4 1 0-1,4-1 2-15,-11 6 1 16,-3 10 4-16,-4 10 0 16,-4 15 4-16,-3 12 0 0,-3 13 0 15,-1 16 1-15,-3 3-4 16,-3-3 1-16,3 6-3 15,-4 0 1-15,4-7-2 16,0 1 0-16,0 0-5 16,3-10 0-16,1-2-6 15,-1-11 1-15</inkml:trace>
  <inkml:trace contextRef="#ctx0" brushRef="#br0" timeOffset="76084.1863">4572 8836 17 0,'4'-44'8'0,"13"4"3"16,-17 30 7-16,4 4-17 0,-4 6 1 16,3 3 4-16,-6 6 1 15,-1 4-6-15,-3 9 0 16,-3-3 6-16,-5 3 0 16,1 0 0-16,0 0 1 15,4-4-4-15,3-2 1 16,3-6-2-16,4-4 1 15,11-9-6-15,-1-4 0 0,1-2-6 16,6-4 0-16,5-5-7 16,2-1 1-16</inkml:trace>
  <inkml:trace contextRef="#ctx0" brushRef="#br0" timeOffset="76300.9619">4882 8667 29 0,'18'3'14'0,"-7"7"-5"0,-1-7 17 15,-10 6-24-15,4 4 1 16,-1 2 1-16,-3 1 1 16,-3 0-5-16,-1 2 0 15,-6-2 3-15,-8 3 1 16,0-3-2-16,-10-1 0 16,-4 1-5-16,1 0 1 15,2-4-6-15,1-6 1 0,7-6-6 16,7-3 0-16</inkml:trace>
  <inkml:trace contextRef="#ctx0" brushRef="#br0" timeOffset="76416.6789">4720 8774 24 0,'42'6'12'0,"-10"19"-7"0,-21-22 16 0,3 3-18 16,4 4 0-16,-1-1 1 16,8-3 0-16,0-2-9 15,-4-4 1-15,3-7-4 16,8 1 1-16</inkml:trace>
  <inkml:trace contextRef="#ctx0" brushRef="#br0" timeOffset="76643.2214">5168 8184 48 0,'-17'0'24'0,"17"-3"-26"0,3-3 43 15,4 3-40-15,4-1 0 0,-1-2 0 32,11-3 1-32,8-1-2 15,2-2 0-15,5-4-4 16,-5 0 0-16,1 4-9 16,-7-1 1-16,7 13-2 0,-22-3 0 15</inkml:trace>
  <inkml:trace contextRef="#ctx0" brushRef="#br0" timeOffset="76780.6462">5249 8159 24 0,'-49'53'12'0,"17"16"-10"0,25-56 19 0,-3 9-21 15,-1 9 1-15,-3 0 1 16,3 4 0-16,1 3-5 16,3-4 0-16,0 4-5 15,7-10 1-15</inkml:trace>
  <inkml:trace contextRef="#ctx0" brushRef="#br0" timeOffset="77399.869">5122 8429 24 0,'4'-13'12'0,"14"-6"-10"16,-11 13 16-16,3 0-18 15,4-1 0-15,0 1 0 16,4 3 0-16,3 3 0 15,-7 0 0-15,-7 6 0 16,-7 4 1 0,-10 2-1-16,-1 4 1 0,-3 3-1 15,0-4 1-15,-4 4 1 16,4-3 0-16,0 0 0 16,4-7 0-16,6 0-1 15,-7-5 1-15,11-4 0 16,4-7 0-16,3-2-3 15,4-1 1-15,-1 1-4 16,1 0 1-16,-1 2-1 0,-3 7 0 16,-3 4-1-16,-8 2 1 15,-3 13 2-15,-3 9 1 16,-4 9 4-16,-4 1 0 16,0 6 2-16,1-3 1 15,3 0 0-15,3-10 1 0,-3-6-3 31,7-3 1-31,3-6-2 16,8-4 0-16,3-9-3 16,7-9 1-16,4-7-5 0,-1-5 0 15,8-4-3-15,-4-3 1 16,4 0-2-16,0-1 1 16,-8 8 2-16,-6-1 0 0,-1 6 6 15,-17 7 0-15,0 9 5 16,0 3 0-16,0 4 2 15,-3 2 1-15,2 1-2 16,5 3 1-16,-4-4-4 16,7 1 1-16,0-1-3 0,7-9 1 15,11-3-6-15,-1-6 0 16,8-3-7-16,3-4 0 16,7-3-3-16,1-2 0 15</inkml:trace>
  <inkml:trace contextRef="#ctx0" brushRef="#br0" timeOffset="77683.1869">5955 7961 35 0,'-28'10'17'0,"-4"-7"-11"16,21-3 31-16,-6 6-34 16,-4 0 1-1,-1 7 1-15,-2 9 1 16,-1 6-8-16,-3 4 1 16,0-4 3-16,-1 6 1 0,5-5-8 15,6-8 0-15,7-5-7 0,8 0 1 31,6-4-4-31,12-2 1 16</inkml:trace>
  <inkml:trace contextRef="#ctx0" brushRef="#br0" timeOffset="77839.4661">5997 8165 26 0,'7'-15'13'0,"7"18"-1"0,-10 0 21 0,-8 0-30 0,-6 3 1 0,-4 4 1 15,-11 2 0-15,-10 10-7 16,-8 3 1-16,1-3 3 31,0 0 1-31,3 0-8 16,7-3 0-16,4 3-8 15,7-10 1-15</inkml:trace>
  <inkml:trace contextRef="#ctx0" brushRef="#br0" timeOffset="78015.6597">5750 8347 37 0,'-3'22'18'0,"-8"6"-11"0,4-18 25 16,0 5-32-16,-4 1 1 16,1 6 0-16,-1 6 0 15,4-3-4-15,4-3 1 16,3-3-8-16,3-3 1 0,8-10-3 16,6-6 1-16</inkml:trace>
  <inkml:trace contextRef="#ctx0" brushRef="#br0" timeOffset="78467.1736">6131 8046 42 0,'21'-28'21'0,"8"-10"-27"0,-19 32 41 0,4-3-35 15,4 2 1-15,0-2 0 16,10-1 0-16,4 1-4 0,-1 0 0 15,1 2-4-15,-7 7 0 16,-4 0-4 0,-14 4 0-16,-10 2 0 15,-15 6 0-15,0 4 5 16,-3 3 0 0,-7 12 10-16,3-3 1 15,4 1 4-15,3-4 0 16,4-3 0-16,4 0 0 15,3-4-2-15,3 4 1 16,4 3-6-16,0 4 0 16,0-7-1-16,0 0 1 0,4 3-1 15,-4 0 1-15,-4 6 1 16,-3-3 0-16,-4 1 1 16,1-1 0-16,-4-3 0 15,0 0 1 1,0-6-1-16,-1-10 0 15,5 1-2-15,-1-10 1 16,4-4-3-16,0-2 0 16,4-6-9-16,6-4 1 0,8-3-8 15,10 0 1-15</inkml:trace>
  <inkml:trace contextRef="#ctx0" brushRef="#br0" timeOffset="78952.9779">6643 8077 30 0,'-11'-3'15'0,"15"-3"-2"16,-4 6 15-16,0 0-27 16,0 0 0-16,3 0 1 15,4 0 0-15,0 0-3 0,4-3 1 16,3-3-2-16,4-4 1 15,3 1-6-15,0-7 1 16,4 4-5 0,3-4 0-16</inkml:trace>
  <inkml:trace contextRef="#ctx0" brushRef="#br0" timeOffset="79152.0828">7049 7896 21 0,'14'-7'10'0,"-32"26"-1"0,7-6 12 15,-10 15-16-15,-14 22 1 16,-4 16 5-16,-7-3 1 15,0 6-14-15,1-4 1 16,6 17 9-16,0 0 0 16,-3-4-3-16,-1-6 0 0,4-3-3 15,8-19 1-15,3-9-6 16,6-7 1-16,12-8-7 16,6-8 0-16,4-5-6 15,14-7 0 1</inkml:trace>
  <inkml:trace contextRef="#ctx0" brushRef="#br0" timeOffset="79718.9039">6632 8306 31 0,'11'-22'15'0,"28"-25"-8"0,-25 32 19 0,7 2-25 15,7-6 0-15,4 4 1 16,7-1 0-16,3 10-3 15,-3 3 1-15,0-1 1 16,-11 4 1-16,-11 7-1 0,-6 5 0 16,-7 7 0-16,-15 9 0 15,-7-3-1-15,-3-6 1 16,0 3-1-16,3-6 1 16,-3-4-2-16,7-2 1 0,7 2-1 31,4 1 1-31,3-4-1 15,7-2 1-15,7-1-1 16,10 0 1-16,1 0 0 16,-4 1 0-16,0-1 0 15,-3 3 0-15,-4 4 0 0,-7-1 1 16,-7 1 0-16,-3 3 0 16,-8 2-2-16,1 1 1 0,-8 0-4 15,0-3 1-15,1-1-3 16,-1-8 0-16,4-1-1 15,-7-9 1-15,10-7 0 16,1 1 1-16,2-4 4 16,1 1 0-16,4 2 4 0,-1 4 0 15,1 3 3-15,-1 3 0 16,1 3 1-16,-1-3 0 16,1 0 0-16,-1 3 1 15,1 0-3-15,3-3 0 16,0 7-2-16,7-7 1 15,0-3-2-15,7-1 1 0,14-2-6 32,11-3 0-32,3-4-11 15,11 1 1-15</inkml:trace>
  <inkml:trace contextRef="#ctx0" brushRef="#br0" timeOffset="85437.7058">14499 13377 28 0,'0'-19'14'0,"28"-3"-3"16,-17 6 14-16,14-2-24 15,3-7 1-15,7 3 0 0,4-7 0 0,3-5-3 32,-3-1 1-32,-4 1 0 0,-3-1 0 0,-4 13-5 15,-6 13 1-15,-8 9-1 16,-4 16 0-16,-10 9-1 15,-7 19 0-15,-10-3 2 16,-8 2 0-16,-3 4 7 0,3-3 0 16,4-3 2-16,0-6 1 15,3-4 0-15,7-9 1 16,8-6 0-16,-1-4 0 16,8-9-3-16,6-6 1 31,5-9-4-31,2-7 0 0,4-6-6 15,1-10 0-15,-5-2-7 16,1 2 0-16</inkml:trace>
  <inkml:trace contextRef="#ctx0" brushRef="#br0" timeOffset="85621.1688">14753 12960 27 0,'-17'12'13'0,"6"-5"-1"0,7 8 14 0,1 17-23 16,-1 24 0-16,1 1 1 15,-4 5 0-15,3 4-6 16,1-13 1-16,3 10 3 16,0 6 0-16,7-12-7 15,3-7 1-15,4-9-8 16,8-7 1-16</inkml:trace>
  <inkml:trace contextRef="#ctx0" brushRef="#br0" timeOffset="85871.365">15025 13132 22 0,'21'-18'11'0,"7"24"-2"0,-21-3 9 16,7 6-14-16,4 1 1 0,3 2 3 16,-3 13 0-16,-1 4-8 15,-9-7 0-15,-12 3 7 16,-7 6 0-16,-3 3-3 15,-3 4 1-15,-5-7-2 16,-2 1 1-16,-8-1-3 16,4 4 0-16,0-13-6 15,3-4 0-15,4-21-7 0,3 3 1 0,0-12-4 16,11-16 0-16</inkml:trace>
  <inkml:trace contextRef="#ctx0" brushRef="#br0" timeOffset="86021.4854">14965 13145 34 0,'17'-6'17'0,"1"46"-13"16,-11-24 31-16,0 9-31 0,0 3 0 16,4 7 1-16,-1 6 0 15,5-4-7-15,6-2 1 16,7-4 0-16,4-9 1 16,-1-9-11-16,5-1 1 15,-1-6-3-15,4 1 0 0</inkml:trace>
  <inkml:trace contextRef="#ctx0" brushRef="#br0" timeOffset="86215.262">15660 12897 34 0,'3'-9'17'0,"-3"15"-13"0,0 0 30 16,0 4-32-16,-3 2 0 15,-1-5 2-15,1 8 0 16,3 1-5-16,-4 12 1 15,1 0-2-15,-1 1 0 16,1 5-9-16,-4 4 0 16,-4-1-2-16,-3-2 0 15</inkml:trace>
  <inkml:trace contextRef="#ctx0" brushRef="#br0" timeOffset="86379.3163">15402 13120 30 0,'0'-28'15'0,"14"50"-17"16,-14-22 28-16,11 0-26 0,0-4 1 0,6-2 0 16,4 0 0-16,4 0-5 15,3 6 1-15,1-4-5 16,9 1 1-16,1 0-2 16,3 3 0-16</inkml:trace>
  <inkml:trace contextRef="#ctx0" brushRef="#br0" timeOffset="86521.8627">15939 12982 24 0,'14'-10'12'0,"-14"1"-6"16,0 9 23-16,-4-3-27 16,-3 3 0-1,-4 9 1-15,-6 7 0 0,6 0-6 16,-6 9 1-16,-1 3-4 16,-7 0 0-16,-3 16-4 15,-7-6 0-15</inkml:trace>
  <inkml:trace contextRef="#ctx0" brushRef="#br0" timeOffset="86853.108">15505 13286 28 0,'-11'-9'14'0,"4"-4"-9"0,7 10 23 0,0-3-27 15,0-1 1-15,7-2 0 16,4-4 0-16,3 1-2 31,3-4 0-31,5 1 2 16,-1 5 0-16,7 1-1 15,11-1 1-15,0 7-1 0,-1 3 0 16,-2-6-1-16,2 3 1 16,-6 6-1-16,-4-3 1 0,-3 3-1 15,-7 3 1-15,-4 7 0 16,0-1 0-16,-7 4 0 15,-3 3 1-15,-8 0-5 16,-10 0 1-16,0-1-6 16,-4 1 1-16,-7-3-5 0,-6 3 0 15</inkml:trace>
  <inkml:trace contextRef="#ctx0" brushRef="#br0" timeOffset="87166.9822">15632 13324 19 0,'0'3'9'0,"17"-19"-4"0,-10 16 10 15,0 0-12 1,7 0 0-16,1 3 3 16,-1 0 0-16,-4 0-7 15,-3 1 0-15,-10 2 5 16,-4 3 0-16,0 4-2 16,-4 3 0-16,4 2-1 15,-4 7 1-15,4-6-1 16,4-3 1-16,3-4-1 15,0 1 0-15,7-4 0 0,0 1 1 0,7-7-1 16,-3 3 0-16,-1-3 0 16,-3 4 1-16,0-1 0 15,-10 6 0-15,-1 4-2 16,-3 6 0-16,-3-6-5 31,-1-1 0-31,1-2-7 16,-5 0 1-16,1-1-2 15,0-12 0-15</inkml:trace>
  <inkml:trace contextRef="#ctx0" brushRef="#br0" timeOffset="87289.7553">15519 13534 31 0,'3'-16'15'0,"15"10"-14"0,-8 3 31 16,5-4-32-16,6 1 0 16,10 0 1-16,8-4 0 15,7 1-5-15,0-4 0 16,0-2-6-16,0 2 0 15</inkml:trace>
  <inkml:trace contextRef="#ctx0" brushRef="#br0" timeOffset="87868.5979">16330 12903 39 0,'-25'-6'19'0,"22"12"-21"0,3-6 33 16,-4 4-30-16,8-1 0 15,-1 3 1-15,4 0 0 16,1 1-3-16,2 2 1 16,1-6-2-16,-1 0 0 15,1 7-4-15,-8 2 1 16,1 7-2-16,-8 0 0 0,-10 6 0 16,-10 3 0-16,-5 0 3 15,-2 4 0-15,-5-4 5 16,5-3 1-16,2-6 2 15,8 0 1-15,4-7 0 16,6-6 1-16,7-6-1 16,4 0 1-16,11-6-3 15,3-3 0-15,4-4-2 0,10 1 0 16,4-4-1-16,-4 7 1 31,-3-4-1-31,-4 7 0 16,-4 6 0-16,-6 3 1 15,-7 6-1-15,-11 1 1 16,-8 2 0-16,-2 10 1 0,-1-3-1 16,4 3 1-16,3-6-1 15,1-4 0-15,3 1 0 16,3-1 1-16,4 4-1 0,0 0 0 16,4 2 0-16,3 1 1 15,0 3-1-15,-4 3 1 16,1-3-1-16,-8 0 1 15,-3-9 0-15,0 2 0 16,0-5-1-16,0 2 1 0,0-8-4 16,4-4 0-16,3 6-7 15,0-3 1-15,0-3-7 16,17-13 1-16</inkml:trace>
  <inkml:trace contextRef="#ctx0" brushRef="#br0" timeOffset="88324.1435">16598 13038 43 0,'-7'7'21'0,"11"-11"-19"0,-4 4 36 16,3 4-38-16,1 2 1 31,-1 3 0-31,4 1 0 16,0 2-3-16,0 4 1 0,0 6-5 0,1-7 0 15,-1-2-4-15,-7 6 0 16,-4 6-3-16,1-9 0 16,-5-1-3-1,5 23 16 1,-11-57-1-16,0 32 1 16,0-1 5-1,3 1 0-15,4-4 3 16,3-6 1-16,4 0-4 15,0-3 0 1,8 4-3 0,2-1 1-16,-3 6-2 15,-3 4 0-15,-4 5-1 0,0 4 1 16,-4 0-1-16,1 7 1 0,-1-7 0 16,4-7 0-16,0-2-1 15,0-4 1-15,0 1 0 16,4-7 1-16,-1 6-5 15,4-9 0-15,0-3-7 16,7-6 1-16</inkml:trace>
  <inkml:trace contextRef="#ctx0" brushRef="#br0" timeOffset="88504.5246">16768 13073 37 0,'0'-7'18'0,"45"-5"-15"0,-34 6 28 0,0 3-30 16,3-4 0-16,3-2 0 16,1 3 1-16,3-7-4 15,-3 4 0-15,10-4-5 16,-3 7 1-16,-4-4-5 0,0 1 0 16</inkml:trace>
  <inkml:trace contextRef="#ctx0" brushRef="#br0" timeOffset="88656.7031">16986 12878 35 0,'-24'19'17'0,"2"19"-19"0,15-32 28 0,-7 7-26 15,0 12 1-15,4 3-3 16,-8 13 1-16,0 3-5 16,4 3 0-16,-3-7-3 31,2 1 0-31</inkml:trace>
  <inkml:trace contextRef="#ctx0" brushRef="#br0" timeOffset="89052.8403">16708 13336 23 0,'7'-12'11'0,"7"-1"-10"16,-7 7 17-16,3-4-18 16,15-5 0-16,3 2 0 15,1-6 0-15,-1-3 0 16,-4 4 0-16,1 2 0 15,3 3 0-15,-14 7 1 0,-3 6 0 16,-11 6 1-16,-4 10 0 16,-3 9 1-16,-3 3 1 15,-8 4 0-15,4-1 0 16,-4 0 0-16,4-2 1 16,7-4-2-1,-3 0 0-15,6-9-1 16,4-4 0-16,4-6-1 15,6-6 1-15,4-3-2 16,4-3 0-16,0-7 0 16,6-2 1-16,-6-1-1 15,3 0 0-15,-3 4-1 16,-4-1 1-16,0 4 0 0,-3 3 0 16,-1 6 0-16,-3 6 0 0,0 3 1 15,0 7 0-15,0 0-1 16,1 2 1-16,-1-2-13 15,3-3 0-15</inkml:trace>
  <inkml:trace contextRef="#ctx0" brushRef="#br0" timeOffset="98696.5325">24370 14151 30 0,'-7'10'15'0,"7"18"-3"0,0-18 16 0,3-1-27 16,4 3 1-16,4 1-1 16,3 0 1-16,0 2-3 15,4 4 1-15,3 3 1 16,0-6 1-16,-3 2 0 31,-18 1 0-31,-4 0-2 0,-6 3 0 16,-11 0 0-16,-8 3 0 15,1-3-1-15,3-3 1 16,1-3-2-16,3-4 1 16,6-2 0-16,5-4 1 15,6-6-1-15,4 0 1 16,7-3 0-16,4-4 0 0,0 4 0 16,-1 3 0-16,1 3 0 15,-1 4 0-15,-3 2 0 16,-7 0 0-16,-3 4 0 15,-4 0 0-15,-4 2 0 16,1 1 0-16,-1 3 0 0,0-4 0 16,4-2-1-16,0-1 1 15,4-2 0-15,-1-4 0 16,4 0 0 0,4 1 0-16,3-4 0 15,3 0 0-15,5 0 0 16,-1 0 1-16,3-3-1 15,1 0 1-15,-4 0-1 16,-3 3 1-16,-8 7-1 16,-6 2 0-16,-8 4-1 0,-3 6 1 15,0-3 0-15,0 3 0 16,0-3-1-16,3-1 1 16,0-2-1-16,4-3 1 15,4-4 0-15,3-3 0 16,7 1 0-16,3-7 0 0,5 0-2 15,6-7 0-15,3-5-9 16,15-4 0-16</inkml:trace>
  <inkml:trace contextRef="#ctx0" brushRef="#br0" timeOffset="99089.1635">24871 14315 25 0,'-4'9'12'0,"18"-3"-2"15,-7-6 11-15,4 3-21 16,3 0 1-16,0 1 0 16,0 2 0-16,4-3-2 15,-7 3 1-15,-8 4 1 0,-3 2 0 16,-7 1-1-16,-3-1 1 15,-12 7 0-15,5 3 0 0,3 0 0 16,-1 0 1-16,5 0-1 16,-1-3 0-16,4-4 0 15,4-2 1-15,-1 0-1 32,4-4 0-32,-3 0 0 15,-1 4 0-15,1-7 0 16,-4 0 0-16,-1-2-1 15,1-4 1-15,0 0-5 0,0-10 1 16,0-9-9-16,0-6 1 16,7-6 0-16,4-10 0 15</inkml:trace>
  <inkml:trace contextRef="#ctx0" brushRef="#br0" timeOffset="99230.0684">24793 14199 26 0,'0'6'13'0,"-7"53"-8"0,4-37 26 0,-8 13-29 16,-3 6 0-16,-7 6 2 15,-4 15 0-15,-3 14-5 16,-14 8 0-16,3-5 4 16,3-7 0-16,5-6-5 15,10-4 1-15,6-11-11 0,8-14 1 0</inkml:trace>
  <inkml:trace contextRef="#ctx0" brushRef="#br0" timeOffset="99531.4408">25502 14333 30 0,'-56'32'15'16,"-25"24"-15"-16,60-46 17 0,-11 5-18 15,0 1 1-15,4 0 0 16,10-4 0-16,8-2 0 15,10-4 0-15,10-3 0 16,8-3 0-16,-1 0 2 16,5-3 0-16,-1 0 0 15,0-4 1-15,0 1-1 16,0 0 1-16,0 3-1 16,1-4 1-16,-1 4-8 0,4 0 1 31,-8 6-6-31,-3 4 0 15</inkml:trace>
  <inkml:trace contextRef="#ctx0" brushRef="#br0" timeOffset="99762.7764">25308 14600 26 0,'-17'6'13'0,"17"0"-6"16,3-2 19-16,1 2-25 0,3 6 0 0,0 1 1 15,3 6 1-15,1 0-3 31,3 3 0-31,0-1 2 16,0 1 0-16,-3 4 0 16,-4-1 0-16,-4 0-1 15,-3 0 1-15,-3 0-1 16,-4-3 1-16,0-7-6 16,0 1 1-16,0-6-9 15,0-7 1-15</inkml:trace>
  <inkml:trace contextRef="#ctx0" brushRef="#br0" timeOffset="99921.857">25329 14797 26 0,'-7'10'13'0,"-7"9"0"0,4-13 13 0,-4 3-24 16,-8 7 1-16,-6 3-1 16,-4 3 1-16,1-3-4 15,2-1 0-15,5-2-4 16,6 0 1-16,4-1-7 15,21-2 0-15</inkml:trace>
  <inkml:trace contextRef="#ctx0" brushRef="#br0" timeOffset="100445.2141">25950 14509 30 0,'-46'13'15'0,"22"2"-9"0,20-12 21 0,-3 4-26 16,4-1 0-16,3 0 0 16,3 0 1-16,4-2-2 15,7-1 0-15,4-3 1 16,3 0 0-16,0 3-1 15,1 0 1-15,-8 3-1 16,-4 4 1-16,-10 5 0 16,-7 7 0-16,-3 6 1 15,-5 1 1-15,-2-4 0 16,6-3 0-16,4-3 0 0,4-10 0 16,3-3-1-16,7-9 1 15,7-3-2-15,11-7 1 16,6-2-2-16,1-1 1 31,10 0-1-31,1 4 1 16,-1 5-1-16,-3 1 0 0,-11 6 0 15,-3 3 1-15,-11 7 0 16,-7 5 1-16,-7 4-1 16,-4 3 1-16,-6-3-1 15,-1 6 1-15,-3-3-2 0,0-6 0 16,0 2-6-16,7-2 0 15,10-10-8-15,11 1 0 16,4-7-2-16,3-13 0 0</inkml:trace>
  <inkml:trace contextRef="#ctx0" brushRef="#br0" timeOffset="100762.6389">26508 14672 40 0,'-14'6'20'0,"-22"44"-20"16,26-37 40-16,-4 9-38 15,0 0 1-15,3 3 0 16,0-3 1-16,4 0-5 16,4-6 0-16,6-7 3 15,4 0 1-15,4-5-2 16,3-8 0-16,4-5-1 0,3-4 0 31,0-2 0-31,-3-4 1 16,-1 0-2-16,1 7 1 15,-4 2-1-15,0 4 1 16,-3 3 0-16,-4 6 1 16,-4 6-1-16,-3 4 0 0,-3 3 1 15,-1 2 0 1,1 1-2-16,-1-3 0 0,1 6-7 16,-1-7 1-16,4-5-8 15,4-7 0-15</inkml:trace>
  <inkml:trace contextRef="#ctx0" brushRef="#br0" timeOffset="100953.799">26649 14634 37 0,'-11'-15'18'0,"18"15"-9"0,-7 0 26 0,4 0-31 16,3 3 0-16,0-3 0 16,0 0 0-16,4 0-6 15,6 0 0-15,4-3-1 16,8 0 1-16,2-4-9 15,1-2 0 1,0-7-3-16,0 1 0 16</inkml:trace>
  <inkml:trace contextRef="#ctx0" brushRef="#br0" timeOffset="101107.5759">26942 14418 35 0,'-29'19'17'0,"-20"37"-16"16,28-34 31-1,-11 13-31-15,4 15 0 16,-14 38-4 0,10-16 1-16,11-6-8 15,7-10 1-15,3-6-2 16,4-15 1-16</inkml:trace>
  <inkml:trace contextRef="#ctx0" brushRef="#br0" timeOffset="101328.4542">26924 14779 41 0,'-35'22'20'0,"14"15"-18"16,14-24 42-16,-1-1-42 16,1 7 0-16,4 3 0 0,3-6 1 15,7-1-4-15,7-5 1 16,4-1 0-16,-1-6 1 15,1-6-8-15,3-3 0 16,4-10-8-16,0 1 1 16</inkml:trace>
  <inkml:trace contextRef="#ctx0" brushRef="#br0" timeOffset="101713.3745">27365 14305 36 0,'-7'10'18'0,"3"27"-12"15,-3-21 25-15,-10 3-27 16,-4 9 1-16,-4 10 1 16,-3 9 1-16,-1 9-9 15,1 10 1-15,0-3 5 0,3-4 1 16,4-9-3-16,3-9 1 16,4-10-2-16,4-5 1 15,3-5-1-15,3-5 1 0,4-13-1 31,7-6 0-31,4-9-1 16,3-7 1-16,7-6-1 16,0 3 1-16,0 3-1 0,8 0 0 15,2 0-1-15,1 4 1 16,-4 5-1-16,1 4 1 16,-8 6 0-16,-4 3 1 15,-6 3-1-15,-7 4 1 16,-4 5-1-16,-8 7 1 0,-2-3-4 15,3 3 1-15,0 0-14 16,0 6 0-16,3-18-1 16,4-4 0-16</inkml:trace>
  <inkml:trace contextRef="#ctx0" brushRef="#br0" timeOffset="106564.7718">10139 15559 13 0,'-7'-6'6'0,"24"-50"2"0,-6 31 7 16,10-7-14-16,7-5 1 15,1 2 1-15,6 1 0 16,0 2-4-16,-3 10 1 16,-4 4 3-16,-3 5 1 15,3 10-1-15,-7 9 1 16,-3 10-2-16,-4 6 1 16,-3 6 0-16,-4 3 0 15,-4 4-2-15,-3-1 1 16,0 1-1-16,-3-4 0 15,-1 1-2-15,1-7 0 16,-1-7-3-16,1-5 1 0,-1-4-2 16,4-5 1-16,0-8-2 0,0 1 1 15,0 3 1-15,0 0 0 16,0 0 2-16,0 3 1 16,0 4 0-16,0 5 0 15,0 4 2-15,0-4 0 16,-7 7 0-16,0-3 1 15,0-4 0 1,3 1 0-16,1-4 0 16,3-2 0-16,0-7-1 15,0-7 1-15,0-5-3 16,0-4 1-16,-4-3-3 16,4-3 1-16,-3 4-1 0,-1-14 0 15,-3 4-1-15,0 3 1 16,0 6 1-16,-7 10 1 15,3 12 2-15,1 9 0 0,-1 10 2 16,1 10 1-16,-1 5 1 16,4-2 1-16,0 12 0 15,3-3 0-15,1 3-1 16,3-3 0-16,7-13-2 16,3-6 1-16,5-9-3 15,2-10 1 1,1-12-1-16,3-10 0 15,-3-9 0-15,-4 6 0 16,3-6-1-16,-2 0 1 16,-1 3-2-16,0 3 1 15,0 10-1-15,-4 0 1 0,1 15-1 16,0 0 0-16,-4 10 0 16,0 6 0-16,-4 12 1 15,1-2 0-15,-1-1 1 16,1-3 0-16,-1-3-5 15,4-6 1-15,0-10-8 0,4-2 1 16</inkml:trace>
  <inkml:trace contextRef="#ctx0" brushRef="#br0" timeOffset="106818.8854">10894 15381 20 0,'0'-41'10'0,"39"19"-2"0,-29 16 8 0,4 3-12 15,0-1 0-15,1 4 1 16,-1 4 0-16,0 2-6 16,0 6 0-16,-4 1 5 15,-3 3 0 1,-3 6-2-16,0-4 1 16,-4 1-1-16,-4 6 0 15,0-3-3-15,1-6 1 16,-4 0-5-16,-4-4 1 0,1-6-4 15,-4-2 1-15,0-11-5 16,-4-5 1-16</inkml:trace>
  <inkml:trace contextRef="#ctx0" brushRef="#br0" timeOffset="106995.7502">10862 15268 19 0,'0'-19'9'0,"18"28"-2"0,-11-2 15 16,-4 2-18-16,4 10 1 15,-3 15 1-15,-4 10 1 16,0 10-9-16,-11 8 1 15,4 7 5-15,-7 16 1 16,0-3-3-16,-4 2 1 16,1-9-3-1,3-6 1-15,7-9-6 16,10-7 0-16,4-9-7 16,11-12 1-16</inkml:trace>
  <inkml:trace contextRef="#ctx0" brushRef="#br0" timeOffset="107246.556">11218 15487 31 0,'-10'-18'15'0,"31"-11"-8"15,-14 17 22-15,0-4-27 16,4 0 1-16,6 4 0 15,4-1 0-15,8-6-4 16,2 4 0 0,1 2 4-16,7-9 0 15,-7 4-7-15,-4 2 0 16,0-3-8-16,-3 10 1 16</inkml:trace>
  <inkml:trace contextRef="#ctx0" brushRef="#br0" timeOffset="107681.4544">11317 15628 27 0,'-39'35'13'0,"39"-1"-6"0,7-27 14 16,4 2-19-16,7-3 1 0,6 1 0 15,1-4 1-15,3-3-5 16,4-3 1-16,-7-4 3 15,-4-5 0-15,-4-4-1 16,-2-3 1-16,-8 1-1 16,-7-1 0-16,-4 3 0 15,-6 3 0-15,-8 1-1 16,-7 6 0-16,-7 3 0 16,-3 3 1-16,7 3-3 15,3 3 0-15,8 0-6 0,6-3 1 16,7-3-7-16,12-3 1 15</inkml:trace>
  <inkml:trace contextRef="#ctx0" brushRef="#br0" timeOffset="107921.2576">11568 15356 27 0,'7'6'13'0,"0"38"-3"16,-7-25 15-16,0 9-23 15,-4 13 1-15,4 9 2 16,0 0 0-16,0 16-5 15,-3 9 1-15,-1 7 4 32,-3-10 0-32,-7 0-1 15,0-6 1-15,-4-4-1 0,1-11 0 0,-5-20-2 16,1 0 1-16,-11-9-1 16,1-6 1-16,2-13-2 15,5-12 1-15,-1-13-6 0,4-3 1 16,3-13-14-16,8 7 1 31</inkml:trace>
  <inkml:trace contextRef="#ctx0" brushRef="#br0" timeOffset="108455.267">12167 15378 26 0,'-14'9'13'0,"4"16"0"15,6-19 5-15,-7 7-15 16,-6 6 1-16,-8 0 0 16,0 6 0-16,-3-3-6 15,-3 3 1-15,-5-3 3 16,8-4 1-16,0-2-7 15,10-3 1-15,4-4-6 16,7-3 1-16,10-3-3 16,5-3 1-16</inkml:trace>
  <inkml:trace contextRef="#ctx0" brushRef="#br0" timeOffset="108623.3194">11966 15610 25 0,'0'6'12'0,"14"22"-5"0,-10-18 21 0,-1 5-25 31,1 1 1-31,-4 12 2 0,-4 13 0 15,-3 9-8-15,-3 6 0 16,-1-2 5-16,-3-10 1 16,7-7-2-16,3-5 1 15,4-10-7-15,8-10 1 16,2-2-9-16,8-7 0 16</inkml:trace>
  <inkml:trace contextRef="#ctx0" brushRef="#br0" timeOffset="108793.5244">12185 15632 30 0,'0'-4'15'0,"25"-5"-7"0,-18 6 17 16,0 0-24-16,3 0 0 0,4-4 1 16,4-2 0-16,0-4-2 15,-1 7 0 1,15-10-10-1,-7 7 1-15</inkml:trace>
  <inkml:trace contextRef="#ctx0" brushRef="#br0" timeOffset="108938.6853">12224 15550 17 0,'-11'6'8'0,"-6"19"-1"16,13-18-1-16,0 5-13 15,1 1 1-15,-1 2-3 16,4-2 0-16</inkml:trace>
  <inkml:trace contextRef="#ctx0" brushRef="#br0" timeOffset="109407.7817">12146 15848 21 0,'-10'22'10'0,"6"28"-6"16,4-37 19-16,0 5-19 15,-4 14 0-15,1-4 1 16,-1 0 1 0,-3 0-8-16,0 4 0 15,0-7 5-15,4-6 0 16,-1-7-2-16,1-2 1 16,3-10-2-16,0-10 1 0,7-2-1 15,0-10 0-15,3-10 0 16,1-8 0-16,3-4 0 15,0 3 0-15,0 0 0 16,4 4 0-16,0 8 0 16,-1 7 1-16,-3 4-1 15,0 2 1-15,-3 10 0 0,-4 6 1 16,-3 9-1-16,-4 10 1 16,-4 0 1-16,-3 9 0 15,0 3-1-15,-4 1 0 0,1-4-1 16,-1 0 1-16,1-3-1 15,3-3 0-15,0 0-1 16,-1-3 1-16,5 3-1 16,-1-3 0-16,4-4 0 31,0 1 1-31,0-3 0 16,0-4 0-16,4-3-4 15,3-3 1-15,0-3-10 0,0 0 0 16,7 0-2-16,-3-9 1 0</inkml:trace>
  <inkml:trace contextRef="#ctx0" brushRef="#br0" timeOffset="110428.6341">12739 15453 30 0,'3'22'15'0,"4"15"-10"16,-7-30 25-16,4 2-29 31,-1 1 0-31,1 2 1 16,3 1 0-16,0-4-3 15,0 4 0-15,0-1-4 16,0 4 1-16,0 3-6 0,-3 3 0 15,-4-4-1-15,-4-2 0 16,-3-3 0 0,-24 49 11-16,45-102 1 15,-32 49 0-15,7-6 5 16,4-3 0 0,4 3 0-16,3-3 1 15,3 0-5-15,4 0 0 0,0 6-2 16,1 7 1-16,-1 9-1 15,-4 12 1-15,-3 10 0 0,-3 3 0 16,-4-3 1-16,3-3 1 16,0 0 0-1,1-7 1-15,-1 4 1 16,4-10 0-16,0-3-1 16,4-6 0-16,-1-6-2 15,5-10 1-15,2-10-3 16,4-5 0-16,4-4-8 15,3-12 1-15,4-10-5 16,6-9 1-16</inkml:trace>
  <inkml:trace contextRef="#ctx0" brushRef="#br0" timeOffset="110857.882">13088 15349 26 0,'-14'25'13'0,"3"44"-6"16,4-47 19-16,-3 7-24 15,-8 8 0-15,4 4 1 16,-4-7 0-16,4 7-4 16,0 6 0-16,4-3 3 15,-1-3 0-15,4-7-1 16,0-8 0-16,3-17-1 16,1-9 1-16,3-16-1 15,0 1 1-15,7-7-1 0,7-13 0 31,4 1 0-31,3-4 0 16,0 10-1-16,0 0 1 0,0 9-1 16,0 6 1-16,-3 4 0 15,0 12 0-15,-8 6 1 0,-6 10 0 16,-4 6 1-16,-7 0 1 16,-4 10 0-16,1-1 0 15,-1 1-1 1,0-1 1-16,4-5-2 15,4-11 1-15,3-2-1 16,3-7 1-16,4-9-4 16,8-9 1-16,2-4-7 15,4-12 1-15,1 7-6 16,2-14 0-16</inkml:trace>
  <inkml:trace contextRef="#ctx0" brushRef="#br0" timeOffset="111044.7025">13317 15572 23 0,'-24'6'11'0,"10"29"-4"0,10-26 11 0,1 4-16 15,-1 2 0-15,0 1 0 16,1 0 1-16,3-4-4 16,0 1 0-16,3-7-2 15,1-6 1-15,3-6-7 16,4-10 1-1</inkml:trace>
  <inkml:trace contextRef="#ctx0" brushRef="#br0" timeOffset="111328.2257">13391 15215 27 0,'0'0'13'0,"0"31"-7"16,0-15 21-16,0 15-25 15,0 10 1-15,0 3 1 16,0 9 1-16,0 10-6 15,4-10 1-15,0 16 4 16,-1 3 0-16,-3 3-1 16,4-3 1-16,-1-6-1 15,-3-6 0-15,0-7 0 0,0-6 0 16,-3-3 0-16,-1-13 0 0,-3-5-1 16,0-11 0-16,-4-5-1 15,-3-10 1-15,0-10-1 16,-4-5 0-16,1 2-9 15,-1-9 0-15,-6 3-8 16,-12-12 0-16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11:09.02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7387 5788 13 0,'-7'-12'6'0,"-7"34"1"0,10-16 6 0,-3 10-12 16,0 6 1-16,-3 9 1 16,-4 16 1-16,0 0-4 15,-1 0 0-15,5 0 3 16,3-3 1 0,3 0-1-16,4-3 1 0,4-1-1 15,3 1 1-15,7-13-1 16,0-2 1-16,0-5-2 15,0-8 0-15,0-4 0 16,4-5 0-16,14-4-2 16,-11-10 1-1,0 1-5-15,-3-7 0 0,-1 4-6 16,-6-4 1 0,-4 0-2-16,-7 0 0 0</inkml:trace>
  <inkml:trace contextRef="#ctx0" brushRef="#br0" timeOffset="264.2698">7461 6143 17 0,'18'3'8'0,"21"6"-4"16,-29-6 14-16,4 7-16 0,8-1 1 15,-1 4 3-15,0-1 1 16,0 1-7-16,-3-1 0 16,-4 7 5-16,-4 6 0 15,-6 0 0-15,-8 4 0 16,-6 2-2-16,-11 0 0 0,-4 1 0 15,-7-1 0-15,-3 0-1 16,3-2 0-16,0-4-2 16,4 3 0-16,4-9-5 15,6-7 0-15,4-6-8 16,10 1 1-16,4-1-1 16,14-9 0-16</inkml:trace>
  <inkml:trace contextRef="#ctx0" brushRef="#br0" timeOffset="684.9078">8029 6180 21 0,'-35'-12'10'0,"0"12"-8"16,24 6 19-16,-3 7-20 15,-7 5 1-15,-7 11 3 16,3 5 0-16,4-3-5 16,3 1 0-16,4-1 3 15,3 1 1-15,8-14-2 0,3 1 1 16,3-9-2 0,4-7 1-16,4-10-1 15,3-5 0-15,4-13 0 16,3-7 0-16,0 4-1 15,4 0 1-15,3 3-1 16,-7 3 1-16,-3 3-2 0,-8 10 1 16,1 6 0-16,-11 6 0 15,7 0 0-15,-10 13 1 16,-5 5-1-16,1 1 1 0,0 7 0 16,4-4 1-16,-1 0-3 15,4-6 0-15,0-4-6 16,7-2 1-16,7-10-6 15,4 0 1-15</inkml:trace>
  <inkml:trace contextRef="#ctx0" brushRef="#br0" timeOffset="880.64">8283 6114 17 0,'0'-9'8'0,"0"34"1"0,0-12 7 0,-3 9-13 16,-1 6 0-16,-6 13 3 15,-5 18 0-15,1 4-8 16,-3-4 1-16,-1-5 5 16,0-4 0-16,4 0-4 0,0-6 1 15,0-9-7-15,-4-4 1 16,11-9-4-16,0-7 0 16</inkml:trace>
  <inkml:trace contextRef="#ctx0" brushRef="#br0" timeOffset="1096.6964">8230 6218 12 0,'29'-35'6'0,"-8"7"3"16,-11 22 3-16,1 0-9 15,-1 3 1-15,1 3 4 16,0 3 0-16,-4 6-10 0,-4 0 1 16,-3 7 6-16,-7 0 0 31,0 3-2-31,-4 3 1 15,1 6-3-15,-4-6 1 0,-4 0-5 16,4-7 0-16,3-2-6 16,4-7 0-16,7-3-1 15,7-9 0-15</inkml:trace>
  <inkml:trace contextRef="#ctx0" brushRef="#br0" timeOffset="1501.011">8481 6124 24 0,'0'16'12'0,"-11"34"-11"0,8-35 23 16,-1 10-23-16,-3 16 1 15,0 6 1 1,-4 7 0-16,-3 2-4 16,0-9 0-16,-3-3 3 15,6 0 0-15,0-13-2 16,4-9 0-16,0-12-3 15,7-4 0-15,0-19-2 16,4-15 1-16,-1-13-1 0,4-21 0 16,4 5 1-16,0 1 0 15,6 2 2-15,1 7 1 0,0 7 1 16,10 11 1-16,0 4 1 16,4 10 1-16,-1 8 2 15,-2 10 1-15,-5 7 0 16,-2 2 1-16,-8 4-1 15,-11 6 1-15,-6 3-2 0,-4 3 0 16,-8 1-1-16,-6-7 0 31,0-4-2-31,-4-5 1 16,1-4-6-16,-1-2 0 16,0-4-9-16,4 3 0 15</inkml:trace>
  <inkml:trace contextRef="#ctx0" brushRef="#br0" timeOffset="2262.4018">9095 5917 27 0,'-4'28'13'0,"-17"25"-5"16,14-37 14-1,-4 0-20-15,-3 9 0 16,-7 6 1-16,0 7 0 16,-4 3-4-16,0 9 0 15,-6 9 2-15,-5 4 0 0,5-10-7 16,2-2 0-16,8-8-4 16,11-11 0-16</inkml:trace>
  <inkml:trace contextRef="#ctx0" brushRef="#br0" timeOffset="2457.1727">8929 6271 31 0,'3'0'15'0,"15"38"-9"0,-11-26 26 0,0 10-30 15,0 7 1-15,0-4 0 32,0 6 1-32,4 0-5 15,-1 4 1-15,1-7-1 0,3 3 1 16,4-12-9-16,6 0 1 15,8-10-4-15,0-2 0 16</inkml:trace>
  <inkml:trace contextRef="#ctx0" brushRef="#br0" timeOffset="2911.5214">9440 5958 30 0,'-3'9'15'0,"-8"38"-12"15,8-28 26-15,-4 0-28 16,-4 9 1-16,0 6 0 16,1-2 0-1,-4 2-3-15,0 7 0 16,0-3 2-16,3-10 1 16,0 0-1-16,4-9 0 15,0-16-1-15,4-6 0 0,3-10-1 16,7-5 1-16,3-8 0 15,1-8 0-15,3 3-1 16,4-4 0-16,-1 7 0 16,5-3 1-16,2 2-1 0,-6 11 0 15,0 5 1-15,-4 10 0 16,0 6 0-16,-7 3 1 16,-4 10 0-16,-6 6 1 15,-4 6 0-15,-4-3 0 16,1 0 0-16,-5 7 1 15,5-7-1 1,-1 3 1-16,4-3-1 16,0-3 1-16,4 0-1 15,-1-3 0-15,4-7-2 16,0 1 1-16,4-4-1 0,-1-2 1 16,4-4-3-16,0-10 1 15,4-2-7-15,-1-7 0 16,5-3-6-16,2 4 1 0</inkml:trace>
  <inkml:trace contextRef="#ctx0" brushRef="#br0" timeOffset="3647.7231">9747 5845 27 0,'-21'-7'13'0,"14"14"-3"15,7-7 17-15,11 0-25 0,-1 6 0 16,1 3 1-16,3-2 0 15,4-1-4 1,-1 3 0-16,4 1 3 16,-3 2 0-16,-4 7-1 15,-3 6 0-15,-8 3-1 16,-3-6 1-16,-7 0 0 16,0 3 0-16,-4 1-1 15,-3-5 1-15,-3 1-1 16,3-6 0-16,3-3-1 15,-3-7 0-15,3-3-1 16,8-3 0-16,-1-6-1 0,4-4 1 16,0 1-1-16,4 3 0 15,-1-1 0-15,1-2 1 16,-1-4-1-16,1-2 1 0,-4-4-1 16,0 0 1-16,0 3-1 15,-4-5 1-15,4-8-1 16,0 4 1-16,-3 3 0 15,3 3 1-15,-4 7 0 16,1 9 0-16,-1 3 1 0,-3 12 0 16,-3 10 2-16,-8 13 1 31,4-7 1-31,0 6 1 16,0 7 0-16,0 0 0 15,3 12 0-15,0 4 1 0,1 5-1 16,3-5 0-16,0-4-2 15,3-3 0-15,1-12-1 16,3-10 1-16,0-6-3 16,7-12 0-16,10-10-6 0,5-7 1 15,2-8-5-15,4-7 1 16,-3-7-2-16,3-8 1 16,-3 6 2-16,-7-1 1 15,-1 4 5-15,-6 6 1 0,-8 3 4 16,-3 3 1-16,-7 7 3 15,-3 6 0-15,-1 3 0 16,1 12 1-16,-1 14-1 16,8 2 1-16,3 6-1 31,3-2 0-31,8-4-2 16,3 0 1-16,7-6-7 0,0-9 0 15,4-7-13-15,3 3 1 16</inkml:trace>
  <inkml:trace contextRef="#ctx0" brushRef="#br0" timeOffset="4729.832">10449 5879 34 0,'-17'13'17'0,"-36"21"-12"0,39-24 17 0,-8 12-20 15,-13-4 0-15,0 1 2 31,3 0 0-31,7 0-5 0,4-7 0 16,7-2 3-16,7-4 0 16,4-6-1-16,10-3 1 15,14-6-2-15,7-4 1 16,4 0-1-16,7 1 1 16,-4-7-1-16,-3 7 1 15,-8 2 0-15,1 4 0 0,-11 9-1 16,-3 3 1-16,-8 7 0 15,-6 6 0-15,-15-1-1 16,-7 4 0-16,-3 4-1 16,-7-1 0-16,3 3 1 15,4-3 1-15,7-6-1 0,3-4 0 16,4-2 1-16,7-7 1 16,3-3-1-16,15-9 1 15,7-6-2-15,3-7 0 16,7 3-4-1,0-6 0-15,4-3-3 16,-4 6 0-16,-7-3-2 16,1 7 1-16,-8-1 0 15,-4 6 1-15,-3 1 4 16,0 9 0-16,-7 3 5 0,-7 10 0 16,-3-1 1-16,-4 1 1 15,-11 3 0-15,4 5 0 16,-4 1-1-16,0 4 0 15,1-1-2-15,-1-7 1 0,4 4-4 16,3 3 1-16,8 1-2 16,3-11 0-16,10 1-1 15,4-4 1-15,0 1-1 16,-3-4 0-16,-1 7 2 16,-3 3 0-16,-3 6 2 15,-4 0 0-15,0 0 0 0,0-3 1 31,-1 0 0-31,5-6 1 16,-1-7 1-16,1 1 0 16,10-10-1-16,4 0 1 15,3-10-1-15,0 4 1 0,3-4-2 16,5-2 0-16,2-4-1 16,1 7 1-16,-4 3 1 15,-3 6 0-15,-4 3 0 16,-7 6 1-16,-7 4 0 0,0 5 1 15,-4 1-1-15,1 0 1 16,-1-3-2-16,4 3 1 16,4-7-7-16,3-9 0 0,11 4-8 15,3-7 0-15</inkml:trace>
  <inkml:trace contextRef="#ctx0" brushRef="#br0" timeOffset="5485.4978">10615 6130 24 0,'-7'-9'12'0,"32"-7"-8"16,-15 13 10-16,8-13-14 16,14-3 0-16,7 1 0 15,3-4 1-15,-3 3-1 16,3-3 0-16,-7 3 0 0,-3 6 1 0,-11 4-1 15,-7 12 0-15,-10 10 0 16,-11 6 1-16,-11 6-1 16,-10 0 1-16,-11 6 1 15,0 7 1-15,4-4 0 16,3 1 1-16,8-4-1 16,2-9 1-16,8-3 0 15,4-3 0 1,6-10-2-16,4-6 1 0,4-3-2 0,6-10 0 31,15 1 0-31,3-4 0 16,4 0-1-16,0 1 1 0,-4 2-1 15,0 4 0-15,-7-1 0 16,0 7 0-16,-10 3-1 16,-4 6 1-16,-3 4 0 15,-4 2 0-15,0 1 0 16,0-1 0-16,0 1 0 15,-4 3 1-15,4-7-5 16,0 4 0-16,-3-7-6 16,3 3 0-16,-7-6-2 15,3 7 0-15</inkml:trace>
  <inkml:trace contextRef="#ctx0" brushRef="#br0" timeOffset="5631.5673">10862 6183 18 0,'-25'-37'9'0,"15"56"-3"0,6-10 14 15,-3 7-19-15,-7 6 0 16,3 12 0-16,-3 13 0 16,0 3-1-16,4 1 0 15,-1 2 0-15,4-9 0 16,0-4-7-16,0-2 1 16,3-7-1-16,-3-5 0 0</inkml:trace>
  <inkml:trace contextRef="#ctx0" brushRef="#br0" timeOffset="5916.0689">10700 6450 18 0,'3'-31'9'0,"40"-4"-6"15,-33 26 15-15,8 2-18 16,-4 7 0-16,4 0 0 0,-4 4 0 16,-4 8 0-16,-3 4 1 0,-3 6 0 15,-8 6 1-15,-6 3 2 31,-8 4 0-31,0-1 1 16,1-2 0-16,3-7 0 16,3-3 1-16,4-3 0 15,4-7 0-15,3-6-3 16,3-6 1-16,15-3-2 16,3-3 1-16,4-10-5 0,3-3 1 15,0-9-8-15,4-3 1 16,0-4-5-16,-8 4 0 15</inkml:trace>
  <inkml:trace contextRef="#ctx0" brushRef="#br0" timeOffset="6048.4721">11067 6362 23 0,'0'19'11'0,"-4"9"-6"15,4-15 13-15,-3 2-18 16,-1 4 0-16,1-3 1 16,-1-4 0-16,4-5-3 0,0-1 0 15,0-6-5-15,4-6 1 31</inkml:trace>
  <inkml:trace contextRef="#ctx0" brushRef="#br0" timeOffset="6295.5563">11225 5980 24 0,'0'3'12'0,"-3"63"-9"15,3-54 18-15,-4 16-16 0,-3 7 0 16,0 15 3-16,0 16 0 15,-3 6-9-15,-1 0 1 16,-3-9 6-16,3-7 1 16,-3-2-2-16,0-7 0 0,0-10-2 15,0-5 1-15,3-10-3 16,1-10 1-16,-1-9-2 16,4-9 1-16,0-3-6 31,3-7 0-31,8-12-10 15,7 3 1-15</inkml:trace>
  <inkml:trace contextRef="#ctx0" brushRef="#br0" timeOffset="6782.3801">11599 5954 27 0,'-14'-6'13'0,"14"34"-1"0,0-24 8 0,0 2-19 0,0 6 0 31,0 4 2-31,-3 0 1 0,3 3-4 16,-4 9 1-16,1 3 1 16,-1 1 1-16,-3 8 1 15,0 1 0-15,-4 9-1 16,-3-9 0-16,0-3 0 15,-3-4 0-15,-5-9 0 16,1-3 0-16,-3-6-1 16,-12-13 0-16,8-6-1 15,7-10 0-15,0-15 0 16,7-10 0-16,7-9-1 16,7 0 0-16,14-9 0 0,7 6 0 15,11 0-1-15,3 12 1 16,4 3-1-16,-8 7 0 15,1 13 0-15,0 5 1 0,0 10-1 16,-8 13 1-16,-3 2 0 16,-3 10 0-16,-7 10 0 15,-4 3 1-15,-4 12 0 16,-3 3 0-16,-3 7-5 16,-1-10 0-16,4 0-11 0,4 3 1 15</inkml:trace>
  <inkml:trace contextRef="#ctx0" brushRef="#br0" timeOffset="7198.0279">12093 5876 22 0,'-32'0'11'0,"36"41"1"15,0-32 2-15,-1-2-12 16,1 2 0-16,3 7 0 16,3-7 0-16,1 0-3 15,-1 1 1-15,-3-4-1 16,0 7 0-16,-3-1-7 15,-4 4 1-15,-7 0-1 16,-4 2 0-16</inkml:trace>
  <inkml:trace contextRef="#ctx0" brushRef="#br0" timeOffset="7345.286">11934 6202 30 0,'-14'10'15'0,"18"-17"-14"0,3 4 31 16,7-3-30-16,4-3 0 15,3-1 0-15,7 1 1 16,0-4-4-1,1-2 0-15,-1 5 0 16,0-2 1-16,0-4-6 16,-3 0 1-16,-4 4-6 15,-3 2 0-15</inkml:trace>
  <inkml:trace contextRef="#ctx0" brushRef="#br0" timeOffset="7514.4044">12224 6083 20 0,'-21'19'10'0,"-4"-10"3"16,18-2 12-16,0 8-22 0,0 4 1 0,-4 3 1 15,4 0 0-15,0 6-7 16,0 7 1-16,0-4 4 16,0 0 0-16,3 4-5 15,1-1 1-15,-1-9-7 16,1-3 0-16,-1 3-3 31,-3-6 0-31</inkml:trace>
  <inkml:trace contextRef="#ctx0" brushRef="#br0" timeOffset="7826.1445">11956 6299 29 0,'-4'-22'14'0,"29"7"-12"0,-11 9 24 16,4-7-26-16,3 4 0 16,3 2 1-16,1 1 0 0,0 0-3 15,-1 3 0-15,-2 6-3 16,-5 3 1-16,-3 0-3 0,-7 7 0 15,-7 12-1-15,-3 0 1 16,-4 6 4-16,-7 4 1 16,-7-1 7-16,-1 1 0 15,1-4 5-15,0 1 1 16,3-10 0-16,11-4 1 16,4-2-3-16,10-7 0 15,7-18-4 1,0 0 0-16,4-7-4 0,6-6 0 0,5-13-8 15,2-5 1-15,5 5-8 16,3 1 1-16</inkml:trace>
  <inkml:trace contextRef="#ctx0" brushRef="#br0" timeOffset="8250.1812">12559 5864 28 0,'14'-16'14'0,"11"6"-9"0,-15 7 16 15,4 6-20 1,0 4 1-16,1-1 1 0,-1 3 1 16,0 1-5-16,-4 2 1 15,1 1 2-15,-4 3 1 32,-3-4-1-32,-4 7 0 15,-4 9-4-15,-3 0 1 16,-4-9-4-16,-3-3 0 15,-7 0-1-15,0-4 0 0,0-6-1 16,3 1 1-16,4-1 2 16,7-6 0-16,3 0 4 15,4 0 0-15,8-3 1 16,2 3 0-16,1-3 0 16,3 3 1-16,-4 3-1 0,1 0 1 15,-4 0 0-15,0 0 0 16,-3 3 1-16,-4 4 0 15,-4 2 1-15,1 1 0 16,-5 0 0-16,1-7 0 0,4 0-1 16,-1-3 1-16,4-3-7 15,4-6 1-15,-1-7-8 32,4 4 0-32</inkml:trace>
  <inkml:trace contextRef="#ctx0" brushRef="#br0" timeOffset="8453.2615">12658 5716 25 0,'-11'13'12'0,"-3"53"-3"0,10-48 14 16,-3 14-23-16,0 15 1 16,-3-3 0-16,-1 6 1 0,4 0-2 15,0-6 0-15,0-3-1 16,0-1 1-16,0 4-6 15,-4-6 0-15,1-4-3 16,-1-5 0-16</inkml:trace>
  <inkml:trace contextRef="#ctx0" brushRef="#br0" timeOffset="8714.9052">12467 6224 20 0,'14'-31'10'0,"22"6"-5"15,-26 18 14-15,4 1-19 16,4 0 0-16,-4 3 1 15,4 3 0 1,-4 9-1 0,-7 4 0-16,-7 2 0 15,-7 1 1-15,-4 9-1 0,-3 3 1 16,0-9 1-16,0-3 0 16,3 0 0-16,4-4 0 0,4-2 0 15,-1-7 1-15,8-10-1 16,3-2 1-16,3-4-5 15,4 4 1-15,1 0-4 16,-1 2 0-16,-4 1-5 16,-6 3 1-16</inkml:trace>
  <inkml:trace contextRef="#ctx0" brushRef="#br0" timeOffset="9061.299">12492 6450 19 0,'-18'12'9'0,"15"-2"-4"0,3-10 11 16,0 0-16-16,3-10 1 15,4 4-1 1,4-3 0-16,3 3-1 16,4-7 1-16,3-3 0 15,3 1 0-15,-2 2 0 16,-1-6 0-16,-4 7 1 16,-2 2 0-16,-5 1 0 15,-3 6 1-15,-3 9 1 0,-4 7 0 16,-4 2 0-16,-3 1 0 15,0 3 0-15,0 0 0 16,0-4-1-16,0-2 0 0,3-1-1 16,1-2 0-16,3-4-1 15,3-3 1-15,4-3-1 16,4-3 0-16,0-3-1 16,-4-4 0-16,0 4-4 15,0-3 1-15,0 6-4 16,-4 3 0-16,-3 6-2 15,0 0 1 1</inkml:trace>
  <inkml:trace contextRef="#ctx0" brushRef="#br0" timeOffset="9215.5501">12488 6635 27 0,'-46'28'13'0,"-17"0"-7"0,56-24 26 16,3 2-30-16,1-3 1 15,-1 0 1-15,4-3 0 0,11-3-5 16,14-6 0-16,10 2 3 0,4-2 0 15,3-7-9-15,0-6 1 16,1 3-5-16,3-3 0 16</inkml:trace>
  <inkml:trace contextRef="#ctx0" brushRef="#br0" timeOffset="9449.8512">12929 6036 41 0,'-21'-9'20'0,"46"-1"-22"16,-15 7 34-16,8 0-32 31,7 3 0-31,3 0 1 16,7 0 1-16,1-6-4 0,-1-4 0 15,-3 4-5-15,-1 0 1 16,-2-1-6-16,-8 7 1 0</inkml:trace>
  <inkml:trace contextRef="#ctx0" brushRef="#br0" timeOffset="9550.0852">13272 5992 17 0,'-25'19'8'0,"-7"-7"-4"0,18-2 7 15,-11-4-11-15,-3 7 1 16,-4-1-2-16,-7 1 1 0,8 2-5 15,3 4 0-15</inkml:trace>
  <inkml:trace contextRef="#ctx0" brushRef="#br0" timeOffset="10246.4137">12869 6303 21 0,'-7'22'10'0,"-7"21"-5"0,11-33 16 16,-1 2-18-16,-3 4 1 15,0-3 1-15,0-4 0 16,3 0-7-16,1-5 1 15,3-4 4-15,3-10 1 16,4-6-2-16,8-2 0 0,2-4 0 16,4 0 0-16,11 3 0 15,7 0 0-15,0 3-1 16,0 4 1-16,-4 2-1 31,-3 7 0-31,-4 0 0 16,-3 3 1-16,-8 6 0 0,-3 4 0 15,-3 9-1-15,-8 6 1 16,-6 0-4-16,-8 0 0 16,-3-3-4-16,0-3 0 15,0-7-3-15,-4-2 1 16,4-10-3-16,4-7 0 0,3-2 2 16,3-7 1-16,4-2 3 15,4 5 0-15,-1-3 4 16,4 4 1-16,0 2 3 0,0 4 0 15,0 0 2-15,0 6 0 16,-3 3 0-16,-4-3 0 16,-4 6-2-16,1 4 1 15,-1-1-1 1,1-3 0-16,-4 4-2 16,3-4 1-16,4 0-1 15,0-6 0-15,4 3-1 16,3-3 1-16,3 0-1 15,1-6 0-15,0 0 0 16,-1 0 0-16,1-1-1 16,-1 4 0-16,-3 3-1 0,-7 3 0 15,-3 4 0-15,-4 5 0 16,-7 7 0-16,-4 3 0 16,-3 3 1-16,-4 0 1 15,-3-3 3-15,3-3 0 16,4 0 2-16,7-1 0 15,10-11 2-15,8-1 0 0,7-6 0 16,13-6 1-16,8-10-3 16,3 3 0-16,4-5-7 15,0 2 1-15,7-6-13 16,0 6 1-16</inkml:trace>
  <inkml:trace contextRef="#ctx0" brushRef="#br0" timeOffset="10802.0885">11740 5277 34 0,'-10'-25'17'0,"20"-31"-10"16,1 31 19-16,17-13-24 15,22-22 0-15,17-24 2 16,7-7 0-16,10-10-5 16,19 4 1-1,17-3 3-15,-15-7 0 16,5-3-1-16,-8 10 0 0,-3 9-1 16,-11 13 1-16,-10 12-4 15,-15 9 1-15,-17 10-6 16,-18 10 1-16,-14 9-8 15,-14 6 1-15</inkml:trace>
  <inkml:trace contextRef="#ctx0" brushRef="#br0" timeOffset="11049.0626">12827 3540 21 0,'21'-31'10'0,"25"12"-3"0,-21 16 9 16,3 3-13-16,7 3 0 15,4 3 3-15,0 10 1 0,-4 3-8 16,-3-1 1-16,-4 14 5 16,-7-1 1-16,-7 10-1 0,-7 3 0 15,-14-4-2-15,-7 8 0 16,-10-1-1-16,-12-4 1 16,-3-2-2-16,4 0 1 31,7-10-6-31,7-9 0 15,10-6-9-15,18-7 0 0</inkml:trace>
  <inkml:trace contextRef="#ctx0" brushRef="#br0" timeOffset="11448.2836">13550 3305 15 0,'-17'-25'7'0,"34"25"10"0,-10 0-3 0,7-3-13 16,8-4 1-16,2-5-1 15,8-4 1-15,0-6-3 16,-1 0 1-16,1-9-3 0,-4-1 1 15,1 4-5-15,-8 3 0 16</inkml:trace>
  <inkml:trace contextRef="#ctx0" brushRef="#br0" timeOffset="11686.084">13843 2966 16 0,'-18'19'8'0,"1"40"-6"15,13-43 9-15,-3 9-11 16,-7 10 1-16,-4 5 0 15,-3-2 0-15,0 3-2 16,0 0 1-16,0-7 0 16,3-2 1-16,4-4 1 15,3-6 0 1,8-7 1-16,3 1 1 16,7-10 0-16,7-6 0 15,7-9-2-15,4-7 1 16,0 1-7-16,3-11 0 15,4-2-4-15,3-6 0 0</inkml:trace>
  <inkml:trace contextRef="#ctx0" brushRef="#br0" timeOffset="11981.6862">14009 3095 23 0,'3'-16'11'0,"1"25"-1"0,-4-9 18 16,0 0-26-16,3-3 1 16,1-3 0-16,10-7 1 31,4-5-5-31,3-7 0 15,0 3 3-15,0 6 1 16,-7-3-4-16,0 7 0 16,-7 2-1-16,-10 4 0 0,-8 9-2 15,-10 10 1-15,0 8-1 16,0 5 1-16,0 5 3 16,0-3 0-16,3 4 2 15,4-4 1-15,7-6 1 0,0 0 0 16,7-4 0-16,0-5 0 15,3-4-2-15,4-2 0 0,0-1-4 16,4 0 0-16,3-3-6 16,0 4 0-16,-10 5-3 15,-8 4 0-15</inkml:trace>
  <inkml:trace contextRef="#ctx0" brushRef="#br0" timeOffset="12520.9849">13889 3446 16 0,'-32'34'8'0,"-3"17"0"0,31-45 7 16,-6 25-12-16,-8 4 1 16,0-1 3-16,1 10 1 15,-1-3-9-15,4-10 0 0,3-6 5 16,4-6 1-16,7-6-2 16,7-10 1-16,4-10-3 15,3-11 1-15,4-11-1 16,3-11 0-16,0-7-1 15,7 3 1-15,4 3-1 0,3 0 0 32,4 10 0-32,0 6 0 15,-4 6 0-15,-3 10 0 16,-7 9-1-16,-8 3 1 0,-3 12 0 16,-6 7 1-16,-8 10-1 15,-11 5 1-15,-3 1-1 16,0 3 1-16,0-4 0 15,-4-5 0-15,4-7-2 16,3-10 0-16,1-8-2 16,3-7 0-16,3-13-1 0,4-3 0 15,7-5-1-15,0-5 1 16,4 1 1-16,-1 0 0 16,1 6 2-16,-4 7 0 15,-3 9 3-15,-8 6 1 0,1 6 0 16,-5 7 1-16,1 0 1 15,0 2 1-15,0 1 0 32,0-3 0-32,0-3-2 15,4-1 0-15,3-9-1 16,7-3 0-16,7-12-5 0,14-4 0 16,4-6-8-16,10-9 1 15,8-4-5-15,-1 1 1 16</inkml:trace>
  <inkml:trace contextRef="#ctx0" brushRef="#br0" timeOffset="13786.5944">14559 3044 27 0,'-21'16'13'0,"3"25"-6"15,11-29 19-15,-3 10-26 16,-1 3 1-16,-3 4-1 0,0-1 1 15,0-3-2-15,0-3 1 16,3-3 0-16,1-7 1 16,10-5-1-16,0-7 1 15,14-19-1-15,3-16 0 0,4-2 0 32,4-10 0-32,7-4 0 15,7 11 1-15,-1 5-1 16,1 10 1-16,-3 6 0 0,-5 10 1 15,1 12-1-15,-7 6 1 16,-8 7 0-16,-6 9 0 16,-11 3-1-16,-7 4 1 15,-7-1-1-15,-7 4 1 0,-11-4-1 16,0-6 0-16,4-3-1 16,3-6 0-16,4-1 0 15,3-5 0-15,8-7-1 16,3-6 1-16,7-7-1 15,3-5 0-15,11-1 0 16,4 0 1 0,3 4-2-16,0-4 1 15,-3 4-1-15,-4 2 1 16,-3 10-1-16,-11 6 0 0,-4 1 0 16,-13 12 0-16,-5 2 1 15,-2 1 0-15,-1 7 1 16,0-4 0-16,4-3 0 15,4-3 0-15,2-1 0 16,5-5 1-16,-1-1-1 16,4-2 1-16,7-4 0 0,4-3 0 15,3-3-1-15,3 0 1 16,1-3-1-16,7 0 1 16,6 0-4-16,-3 0 0 15,1 0-1-15,-5 3 1 16,-6 3-1-16,-4 3 0 0,-7 3 0 15,-14 4 1-15,0-1 2 32,-4 1 0-32,4 0 1 15,-4-1 1-15,4-3 0 0,0 4 1 16,3-7-1-16,4 1 1 16,7-4-1-16,0-3 1 15,7 0-1-15,1-3 1 16,2-4-2-16,8 1 0 15,-1 3 0-15,-3 0 1 16,-3 3-1-16,-4 0 0 0,-7 6 0 16,-7 7 0-16,0-1 1 15,-4 4 0-15,1-1 0 16,3 4 0-16,0-6 0 16,0-4 0-16,3 1 0 0,1-4 0 15,3-3 0-15,0-3 0 16,3-3-1-16,1-6 1 15,3-1-1-15,0-2 0 16,0-4 0-16,3 6 0 0,1 4 0 16,-4 0 0-16,0 6-1 15,-10 3 1-15,-4 10 0 32,-1 5 0-32,1 1-1 15,0 6 1-15,0 4 0 16,0 2 0-16,0 3-1 15,0-2 1-15,4-4 0 0,-4 0 0 16,3-3 0-16,-3-3 1 16,3 0-1-16,1-9 1 15,-1-4-1-15,1-6 1 0,3-3-2 16,0-6 1-16,3 0-2 16,-3-10 0-16,0-9-1 15,0 6 1-15,-3 0-1 16,-1 4 0-16,1 2 4 15,-1 7 0-15,1 3 2 16,-1 6 0-16,1 0 1 16,3 3 1-1,0 4 1-15,3-4 0 16,4-3-2-16,4-3 0 0,3-3-4 16,18-3 1-16,3-4-13 15,4 7 1-15,0-6-2 16,10-4 0-16</inkml:trace>
  <inkml:trace contextRef="#ctx0" brushRef="#br0" timeOffset="14441.617">15092 3242 25 0,'-4'-6'12'0,"57"-1"-5"15,-32 1 12-15,8-3-19 16,6-10 0-16,4-3 1 31,0-6 0-31,-4-4-1 16,0-5 0-16,-3 2-4 0,0 7 1 15,-8 3-5-15,-6 0 1 16</inkml:trace>
  <inkml:trace contextRef="#ctx0" brushRef="#br0" timeOffset="14926.9279">15438 2897 19 0,'-22'16'9'0,"-9"28"-4"16,24-22 11-16,-4 6-16 15,-3 6 1-15,0-2-1 16,0-1 1-16,3-3-1 0,1 0 0 15,2-2 0-15,5-4 0 16,3-4 0-16,0-5 1 16,3-4-1-16,-3 1 1 15,0-4-1 1,0 3 1-16,0-5-1 16,0-4 0-16,8-4 0 15,-1 8 1 1,-7 2-1-1,-4 0 0-15,1 3 0 16,-5 1 0-16,1-1 0 16,0-2 1-16,4-1-1 15,-1 0 1-15,4 0 0 0,0-2 0 16,4-1 0-16,3 0 1 0,-4 0-1 16,4 0 0-16,1 0 0 15,-5 0 1-15,1 4-1 16,-1-1 1-16,-6 3-1 15,-1 1 1-15,4 2-1 16,0 1 1-16,4-1 0 16,-4 4 1-16,3 3-2 0,-3 0 1 31,0 3-1-31,0 3 1 16,-3 0-1-16,3 3 1 15,0-3-2-15,3-3 0 16,-3-6-5-16,4-7 0 15,6 0-7-15,1-2 1 16</inkml:trace>
  <inkml:trace contextRef="#ctx0" brushRef="#br0" timeOffset="15257.3562">15663 3023 35 0,'7'-29'17'0,"18"-11"-18"0,-11 30 27 16,4 4-26-16,3 3 1 16,4 0 1-16,3 6 1 15,-3 16-3-15,-1 15 0 16,-3 7 1-16,-3 9 1 16,-11 3 0-16,-3 1 0 0,-1-1-1 31,1-3 1-31,-1-6 0 0,1-3 0 15,10-10 0 1,-7-6 0-16,0-9 0 0,0-10 0 0,0-6-2 16,0-9 0-16,0-7-5 15,0-6 0-15,0-9-5 16,0-13 0-16,-3-13-4 16,-4-18 1-16</inkml:trace>
  <inkml:trace contextRef="#ctx0" brushRef="#br0" timeOffset="15427.3176">15991 2781 35 0,'-3'3'17'0,"-8"22"-16"16,8-12 31-16,-8 6-30 0,-3 18 1 16,-4 7 2-16,-10 16 1 15,-7 6-7-15,-7 3 0 16,-1 3 4-16,1-3 0 16,0 6-1-16,-1-3 0 15,4-12-8 1,11-13 0-16,4-13-7 15,9-9 0-15</inkml:trace>
  <inkml:trace contextRef="#ctx0" brushRef="#br0" timeOffset="15560.7334">15550 3298 27 0,'8'-37'13'0,"9"46"0"0,-10-2 12 16,4-4-24-16,3 3 0 15,4 0 1-15,13 0 1 0,8 1-7 16,7-4 0-16,7-3-6 15,-4 3 1-15</inkml:trace>
  <inkml:trace contextRef="#ctx0" brushRef="#br0" timeOffset="15759.7931">16524 2888 41 0,'-32'18'20'0,"-42"11"-25"0,57-20 33 0,-12 10-28 16,-6 12 1-16,3-6-1 15,4 4 0-15,7-7-6 0,7 0 1 16,7-4-6-16,3-2 1 16</inkml:trace>
  <inkml:trace contextRef="#ctx0" brushRef="#br0" timeOffset="15906.0447">16485 3073 21 0,'18'-22'10'0,"-22"15"0"0,-3 7 11 0,-3 7-19 16,-4 2 1-16,-11 10-1 15,-7 0 1-15,-7 6-4 32,1 6 0-32,-1-3 0 15,4 1 1-15,6-7-9 16,5 0 1-16</inkml:trace>
  <inkml:trace contextRef="#ctx0" brushRef="#br0" timeOffset="16077.7147">16316 3320 28 0,'0'19'14'0,"-42"31"-10"0,31-34 18 15,0 0-21-15,1 6 0 16,-1 6 0-16,1 3 0 15,3-2-5-15,3-4 0 0,4 0-5 0,0-3 1 16</inkml:trace>
  <inkml:trace contextRef="#ctx0" brushRef="#br0" timeOffset="16540.5598">16574 3110 36 0,'21'-28'18'0,"21"0"-21"16,-28 18 31-16,7 1-28 16,4-3 0-16,10-1 1 0,-3 4 0 15,3-1-3-15,-3 4 1 16,-7 6-3-16,-8 6 1 16,-10 7-1-16,-3-1 0 0,-11 4-1 15,-14 9 1-15,-4 0 1 16,4-3 1-16,0 0 3 15,3 0 1-15,4-10 1 16,0 4 1-16,3-3-1 16,4-7 1-16,4 3-2 15,3-2 1-15,0-4-2 16,3 6 1 0,1 1-2-16,3-1 0 15,-4 0 0-15,1 4 1 16,-4 6-1-16,0 0 1 0,-4 6 1 15,-3 3 0-15,0 0 2 16,-3 0 1-16,-1 1 0 16,0-4 0-16,1-7 0 15,-1 1 1-15,-3-9-2 16,0-7 0-16,0-6-2 0,3-4 0 16,1-2-6-16,3-4 0 15,3-2-11-15,8-4 0 16</inkml:trace>
  <inkml:trace contextRef="#ctx0" brushRef="#br0" timeOffset="17352.4857">17441 3135 24 0,'-38'32'12'0,"-22"27"-6"0,49-43 13 31,-3 0-15-31,-4 9 0 16,-3 0 2-16,0-3 1 0,0-3-9 16,0-7 1-16,3-9 5 15,7-12 0-15,4-10-2 16,11-12 0-16,6-23-2 15,12-5 1-15,9-1-1 16,15 1 0 0,7 9 0-16,4 9 0 15,-5 9 0-15,-6 17 0 16,-7 12 2-16,-4 6 0 0,-10 22 1 16,-7 12 0-16,-11 4 0 15,-4 6 0-15,-6 3 0 16,-4-3 0-16,-4-3-1 15,1-6 0-15,3-4-7 16,7-8 0-16,7-11-9 16,0-2 0-16,10-7-1 0,4-15 1 15</inkml:trace>
  <inkml:trace contextRef="#ctx0" brushRef="#br0" timeOffset="18116.3658">18295 2775 26 0,'-3'3'13'0,"6"-19"-13"15,-3 16 22-15,0-3-19 31,0 3 1-31,0 0 1 16,4-6 0-16,-4 6-7 0,0 0 1 16,0 6 4-16,0-6 1 15,0 0-2-15,-4 0 1 16,-7 6-1-16,1 4 0 16,-4 2-1-16,-4 7 1 15,0 3 0-15,-6-3 0 16,-8 6-1-16,-7 0 1 0,0 6-6 15,-3 1 1 1,3-1-5-16,8-9 1 16,2 0-4-16,5 0 0 15,6 0 0-15,4-3 0 0,7-7 7 16,3 4 0-16,11-7 7 16,7 1 1-16,11-4 4 15,7 0 0-15,0 1 0 16,6-7 1-16,-6-7-3 15,0 1 1-15,0-6-3 16,-4-1 0-16,0-6-5 16,0-3 0-16,-6 3-5 0,-5-3 0 15,-3 1-6-15,-7 2 1 16</inkml:trace>
  <inkml:trace contextRef="#ctx0" brushRef="#br0" timeOffset="18470.3417">18172 2954 26 0,'-11'37'13'0,"-10"32"-6"15,17-44 19-15,-3 10-25 16,0 5 1-16,-3 4 0 31,-1 3 0-31,-3 0-3 16,0-6 1-16,0 6 2 16,3-3 0-16,4-6-4 0,0-4 0 15,3-9-3-15,4-9 0 0,4-10-5 16,3-12 0-16,0-10 0 15,-3-2 0-15,-4-8 3 32,7-39 7-32,-32 99 3 15,7-56 0-15,-3 10 6 16,0 5 1-16,3 4 1 0,8 3 1 16,3 0-5-16,3 0 1 15,15-3-4-15,3-3 1 16,7-4-4-16,11-2 1 15,3-10-4-15,0-9 0 0,1-4-6 16,2-9 1-16,1-3-5 16,-3 13 0-16</inkml:trace>
  <inkml:trace contextRef="#ctx0" brushRef="#br0" timeOffset="18702.5258">18404 3019 20 0,'4'10'10'0,"-1"15"5"16,1-22 11-16,0 3-23 0,3-3 0 15,10-3 2-15,1-6 0 16,-1-6-6-16,5-1 1 16,-5-6 4-16,4 0 0 15,-6 1-1-15,-1-4 1 16,-7 6-2-16,-7 0 1 16,-7 1-1-16,-7 2 0 0,-8 4-1 15,5-1 0-15,-1 7-3 16,0 3 0-16,4 3-6 15,4 7 1 1,-1-1-7-16,8 10 0 16</inkml:trace>
  <inkml:trace contextRef="#ctx0" brushRef="#br0" timeOffset="19001.6573">18676 3048 29 0,'14'-13'14'0,"-21"1"-7"16,4 8 19-16,-4-2-26 15,-4 6 1-15,-7 3 0 16,-6 4 0-16,-8-1-2 16,0 6 1-16,0-2 1 15,4-1 0-15,3 1-4 16,8-1 0-16,3 4-2 0,0-1 0 16,7 1-1-16,3 2 1 0,4-2 0 15,4 2 0-15,-1 4 5 16,1 0 1-16,-4 3 1 15,0 0 1-15,-4 0 0 32,1 3 1-32,-1 0-1 15,0 0 0-15,1-3-4 0,-1-3 0 16,1-3-7-16,3-4 1 16</inkml:trace>
  <inkml:trace contextRef="#ctx0" brushRef="#br0" timeOffset="19319.1423">18362 3361 21 0,'-3'-19'10'0,"13"7"-1"0,-3 9 13 0,0-7-20 16,0 7 1-16,7-6 0 15,8 2 1-15,-1 1-6 16,3 3 1-16,1-3 3 16,-4 6 1-16,-3 3-6 15,-4 3 1-15,-7 4-3 0,-7 5 0 16,-7 4-1-16,-11 3 0 0,-3 0 0 15,0-3 1-15,0 0 6 32,-4-7 0-32,1 4 6 15,6-4 0-15,4-2 3 16,3-1 1-16,4-3-1 0,7-2 0 0,4-1-4 31,10-6 1-31,14-7-5 16,11-5 1-16,7-4-12 0,3 0 1 15,8 6-7-15,-5-5 1 16</inkml:trace>
  <inkml:trace contextRef="#ctx0" brushRef="#br0" timeOffset="19797.8995">18856 3305 31 0,'11'-7'15'0,"27"-21"-11"16,-24 19 20-16,18-1-24 15,3-2 1-15,8-7 0 16,3-3 1-16,0 0-2 31,-4-9 0-31,-3 6-4 16,-1-7 0-16,-6 14-6 15,-4 11 1-15</inkml:trace>
  <inkml:trace contextRef="#ctx0" brushRef="#br0" timeOffset="20155.736">19018 3339 28 0,'-60'16'14'0,"53"-13"-8"0,7-3 20 0,4-3-26 15,3-3 1-15,14-4 0 16,7-2 0-16,4 2-2 15,7-5 1-15,0-4-1 0,-8 6 0 16,1-2-4 0,-7 8 0-16,-4 7-4 15,-11 7 0-15,-2 8-1 16,-8-2 1-16,-11 2 1 31,25-84 8-31,-74 176 2 16,18-76 0-16,7-5 5 0,3-5 1 15,7 5 0-15,4 2 0 16,3 0-4-16,1 0 1 16,6-3-3-16,4 0 0 15,0-9-1-15,3-3 0 0,4-7-3 16,7-6 1-16,8-6-7 16,-1-4 0-16,7 1-1 15,-4-4 1-15</inkml:trace>
  <inkml:trace contextRef="#ctx0" brushRef="#br0" timeOffset="20472.6353">19336 2834 24 0,'-4'0'12'0,"-3"25"-12"0,7-15 24 0,-3 12-22 16,-1 15 1-16,1 23 2 16,-4 6 1-16,-1 3-7 15,1 3 0-15,4 3 4 16,-1 1 0-16,4-4-2 0,0-3 1 16,0-13-2-16,4-3 1 0,-1-12-1 15,1-10 1-15,3-12-1 16,4-6 0-16,-1-13-4 15,4-10 1-15,0-12-4 32,1-6 1-32,-5-9-5 15,1-4 1-15</inkml:trace>
  <inkml:trace contextRef="#ctx0" brushRef="#br0" timeOffset="20639.3623">19445 2834 37 0,'4'-12'18'0,"3"18"-16"0,-4-3 36 0,1 4-36 16,-1 5 1-16,1 4 0 16,3-1 1-16,0 7-5 15,3-3 0-15,12 6-5 16,-1-9 0-16,4 18-7 16,-8-12 0-16</inkml:trace>
  <inkml:trace contextRef="#ctx0" brushRef="#br0" timeOffset="21874.0329">14764 5835 13 0,'3'-40'6'0,"15"2"7"0,-15 41 6 16,-3-3-17-16,4 6 1 15,-4 10 3-15,-4 15 1 16,-3 10-8-16,-7 12 1 16,4 1 5-16,-1-4 1 15,8 0-1-15,6-6 0 0,4 0-1 16,7-10 0-16,4 1-1 15,0-7 1-15,-1-3-2 16,1-12 1-16,-1-4-4 16,-2-12 0-16,2-3-5 15,1-4 0-15,-4-2-6 0,4-7 1 16,-11 3-4-16,-4-3 1 16</inkml:trace>
  <inkml:trace contextRef="#ctx0" brushRef="#br0" timeOffset="22105.5266">14915 6092 23 0,'-3'7'11'0,"17"-14"-10"16,-7 7 19-16,0 4-17 16,7 2 0-16,0 3 3 15,0 4 0-15,4-1-6 16,0 7 0-16,-4 0 6 0,-7 0 0 16,-4 3-1-16,-6 6 1 15,-4 6-3-15,-4-2 1 16,1-4-1-16,-4 0 0 15,-1-6-3-15,5-6 0 0,3-4-5 16,3-5 1-16,4-14-6 16,7-8 0-16,7-7-4 15,8-6 0-15</inkml:trace>
  <inkml:trace contextRef="#ctx0" brushRef="#br0" timeOffset="22304.2264">15487 5873 35 0,'3'19'17'0,"8"9"-18"0,-7-22 32 0,3 4-31 15,0 2 1-15,3 1 0 16,1-4 0-16,-1-3-1 16,1 4 0-16,0-1-4 15,-4 1 0-15,-4-1-6 16,-3 7 0-16,-3-1-1 0,-4-5 1 15</inkml:trace>
  <inkml:trace contextRef="#ctx0" brushRef="#br0" timeOffset="22455.1494">15385 6124 27 0,'-39'6'13'0,"28"-15"-7"0,11 9 27 16,7-3-30-16,4-4 0 16,3 4 1-16,4 0 1 0,3-3-7 15,11-4 1-15,-1-2 4 16,5-4 1-16,-1-3-8 15,7 0 0-15,4 4-8 16,-4 5 1-16</inkml:trace>
  <inkml:trace contextRef="#ctx0" brushRef="#br0" timeOffset="22654.3172">15483 6133 31 0,'-45'35'15'0,"-19"27"-8"0,43-36 18 0,-7 14-24 16,-15 10 0-16,5 13 1 0,2-6 0 15,5-4-3-15,6 0 1 16,11-12-4-16,7-6 0 16,7-10-6-16,14-7 0 15</inkml:trace>
  <inkml:trace contextRef="#ctx0" brushRef="#br0" timeOffset="22989.5194">15402 6403 28 0,'4'-35'14'0,"21"13"-5"15,-15 7 18-15,4-1-27 32,4 0 1-32,3-2 0 15,4-7 0-15,3-4-2 0,-3 4 1 16,-1 3-4-16,-6 7 0 15,0-1-5-15,-8 7 1 0,-3 5-2 16,-7 8 0-16,-3 5-1 31,-8-47 11-31,-3 120 2 16,-4-51 0-16,4 1 7 16,7-11 0-16,0-2 2 15,7-12 1-15,0-7-5 16,7-7 0-1,4-2-2-15,-1-4 0 16,4-2-5-16,1-1 1 16,-5 3-6-16,4 4 0 0,-3 6-4 15,-8 6 0-15,-3 3-4 16,-3 4 1-16</inkml:trace>
  <inkml:trace contextRef="#ctx0" brushRef="#br0" timeOffset="23403.7248">15512 6469 19 0,'-36'41'9'0,"19"-29"-2"15,13-12 14-15,4-3-18 16,0-3 0-16,7-1 1 0,4-5 1 16,-1-4-7-16,8 0 1 15,3 1 3-15,0-4 0 0,4 3-1 16,-4 1 0-16,4 5-1 31,-4 4 1-31,-3 9-1 16,-11 7 0-16,-7 8 0 15,-4 7 1-15,-6 7-1 16,-8 2 1-16,0-2-1 0,1-4 1 16,3-6-1-16,3-3 0 15,1-4 0-15,2-2 0 16,5-7 0-16,3 0 0 16,3-2 0-16,1-4 0 0,7 3-1 15,-1-3 1-15,1 0 0 16,-1 0 0-16,-3 0 0 15,0 0 1-15,-3 0 0 16,-4 6 1-16,-4 3 1 16,-3 4 0-16,0-4 0 0,0 1 1 15,4-4-1-15,3-3 0 16,3-6-5-16,8-6 0 16,3-1-11-16,18-2 1 15</inkml:trace>
  <inkml:trace contextRef="#ctx0" brushRef="#br0" timeOffset="24061.4037">16020 6130 7 0,'-4'0'3'0,"11"-16"8"16,0 10-13-16,4 6 8 15,6-3 1-15,8-10 3 0,3 4 0 16,4-3-12-16,7-1 0 0,0-9 8 16,3 3 1-16,0 0-4 15,-3 1 1-15,-11-8-7 16,1 8 1-1,-15 5-7-15,-7 7 1 16</inkml:trace>
  <inkml:trace contextRef="#ctx0" brushRef="#br0" timeOffset="24355.4252">16171 5980 24 0,'-14'53'12'0,"4"-3"-4"15,10-31 16-15,0 9-22 16,0 7 1-16,0 21 2 15,0 13 0-15,-4 0-6 16,-3 0 0-16,0 0 5 0,-4-3 0 16,1-10-1-16,-4-12 1 15,3-9-1-15,1-7 1 16,-5-12-1-16,5-10 0 16,-1-12-1-16,4-10 1 0,4-15-3 15,-1-7 1-15,8-6-1 16,3-6 0-16,3-7 0 15,8 7 1-15,10 0-5 16,7 0 1-16,18 0-7 16,7 6 0-16,7-3-4 15,0 6 0-15</inkml:trace>
  <inkml:trace contextRef="#ctx0" brushRef="#br0" timeOffset="24818.0458">16873 5713 37 0,'-21'3'18'0,"-32"16"-16"16,39-10 30-16,-3 13-31 15,-8 10 1-15,-3 2 2 16,-4 10 0-16,0 3-5 16,4-6 0-16,-4 0 2 15,-3-4 1-15,7 1-1 16,-1-7 1-16,8-2-2 15,11-4 1-15,3-7-1 16,7-2 1-16,10-7 1 16,1-5 0-16,3-8-1 15,0-5 0-15,4-10 0 16,3 0 0-16,0-2-3 0,4-5 0 16,-1-5-3-16,1-3 0 15,-4-4-4-15,-3-3 0 16,-4-6-1-16,-3 6 1 15,-4 7 2-15,-4 6 0 16,-3 6 6-16,0 19 0 16,-3 15 5-16,-4 13 0 15,-4 13 1-15,0 12 1 0,-3 0 0 16,4 0 0-16,-4 1-3 16,3-8 1-16,4 11-3 15,0-10 1-15,3 0-4 16,1-10 1-16,3-6-5 15,0-9 1-15,0-6-6 16,0-7 1-16</inkml:trace>
  <inkml:trace contextRef="#ctx0" brushRef="#br0" timeOffset="25146.1695">16566 6099 24 0,'-3'0'12'0,"6"-10"-7"15,1 4 16-15,0 0-18 16,3-10 0-16,0 4 1 16,0-1 0-16,3 0-6 0,1 1 1 15,-1 3 3-15,1-1 0 16,0 1-2-16,-1 6 1 16,-3 3-1-16,0 3 1 15,-7 3-1-15,-3 3 1 16,-4 7-1-16,0 3 1 15,-7-7-1-15,-1 1 1 16,5 0-1-16,-1-4 0 16,4 0-1-16,0-2 1 15,4-4 0-15,3 0 0 16,3 0-1-16,8-3 0 0,-1 0-4 16,1 0 0-16,3 0-5 15,0 0 0-15</inkml:trace>
  <inkml:trace contextRef="#ctx0" brushRef="#br0" timeOffset="25427.423">16655 6133 19 0,'-14'3'9'0,"-1"4"-2"16,12-4 9-16,-1 3-14 15,-3 3 0-15,0 4 3 16,0 0 0-16,0-1-5 15,0 1 0-15,4-4 4 16,-1-3 0-16,4 1-1 16,0-1 0-16,4-3-2 0,3-3 1 15,3 0-1-15,4-6 1 16,0-1-2-16,4-2 1 16,0-4-4-16,-4 4 0 15,0 0-4-15,-4 2 0 16,-2 7-4-16,-1 4 1 15</inkml:trace>
  <inkml:trace contextRef="#ctx0" brushRef="#br0" timeOffset="25752.4628">16598 6350 16 0,'-24'50'8'0,"6"-38"-1"0,18-9 9 0,-4 1-14 16,1-1 0-16,-1-3 1 15,4 0 1-15,0-3-4 16,0-4 0-16,4-2 3 15,3-7 0-15,3 1-1 16,8-4 1-16,0 0-1 16,3 0 0-16,0 3-1 15,-3 4 0-15,-1 2 0 16,-3 4 0-16,-3 3 0 0,-4 3 0 31,-7 9 0-31,-3 4 1 16,-5 6 0-16,1 6 0 15,-3 0 1-15,3-3 0 16,0 3 0-16,0 0 1 0,0-9-1 16,3 3 0-16,4-10-1 15,7-3 1-15,4-9-8 16,6-3 1-16,1-4-10 16,21 4 1-16</inkml:trace>
  <inkml:trace contextRef="#ctx0" brushRef="#br0" timeOffset="26497.6479">17120 6061 25 0,'-31'-25'12'0,"34"22"0"0,-3 3 9 16,7-10-20-1,4 1 0-15,3-7 0 0,3 1 1 16,1-4-3-16,3-9 1 15,0-4 1-15,1 4 1 16,-1 3-5-16,-4 0 1 16,-2 3-3-16,-8 3 1 15,-4 3-4-15,-3 4 1 0,-3-4-1 16,-8 1 1-16,0-4 3 16,1 3 1-16,-1 7 4 31,4 9 1-31,0 3 3 15,0 16 1-15,0 18 1 0,0 17 0 16,-4 11-1-16,1 1 1 16,-1 10-2-16,1-4 0 15,-1 6-2-15,-3 7 1 0,3-1-1 16,1-8 0-16,-1-17 0 16,1-9 0-16,-4-6-1 15,3-12 1-15,-3-10-1 16,3-10 1-16,1-2-1 15,-1-20 0-15,4-12-1 16,7-12 0-16,7-10-1 16,4-6 0-16,3 6-4 15,3 0 1-15,5 0-6 0,9 0 1 16,5 0-6-16,2 10 0 0</inkml:trace>
  <inkml:trace contextRef="#ctx0" brushRef="#br0" timeOffset="26707.1198">17582 5744 25 0,'-17'10'12'0,"6"12"-4"16,11-16 16-16,0 3-22 15,4-2 0-15,-1 2 1 16,4 1 1-16,4-7-5 16,0 3 0-16,-1 0 3 31,1-3 1-31,3 0-6 15,0 4 1-15,-4 2-7 0,1 1 1 16,-4 5-3-16,0 4 1 16</inkml:trace>
  <inkml:trace contextRef="#ctx0" brushRef="#br0" timeOffset="27516.0056">17403 6092 25 0,'-46'7'12'0,"28"-7"-8"16,18-7 22-16,11 1-24 15,-1 3 0-15,11-6 0 16,8-1 0-16,6-9-3 16,4 1 1-16,-4-1 1 15,-3 3 1 1,-1 4-2 0,-6 5 1-16,-7 4-1 15,-8 9 1-15,-6 7-1 0,-4 9 0 16,-7-3 0-16,0-7 0 15,-4 4 0-15,1-3 1 16,3-1 0-16,0-3 0 16,3-2-1-16,8-4 1 15,3-3 0-15,0 0 0 0,3-3-1 16,1-4 0-16,3-2 0 31,0 0 0-31,0 2 0 16,-3 4 0-16,-1 0 0 15,-3 3 0-15,-7 6 0 16,0-2 0-16,-7 2 0 0,0 3 0 16,-3 1 0-16,-1 2 0 15,0 1 0-15,-6-1 0 0,3-2 0 16,7-1 0-16,0-3-1 16,0-3 1-16,7 1 0 15,0-4 0-15,7-7 0 16,0-2 0-16,0 0 0 15,3-4 0-15,1 7-1 16,-1-1 0-16,1 1-1 0,-4 3 1 16,0 3-1-16,-7 0 1 15,0 0-1-15,-3 6 0 16,-4 7 1-16,-4 6 1 16,0 3 0-16,-3-4 1 15,0 4 0-15,7 0 0 0,0-9 0 16,4 3 1-16,3-4-1 31,3-6 0-31,4-3 0 16,0-3 0-16,0-3-1 15,4-6 1-15,-1-4-1 16,5-2 0-16,-5 2 0 0,1 1 0 16,-4 2-1-1,0 4 1-15,-7 6-1 0,-4 3 0 16,-3 6 1-16,0 4 1 15,0 0-1-15,-3 5 1 0,2-2 0 16,1 3 0-16,0-3 0 16,0-4 1-16,4 1-4 15,-1-4 1-15,1-3-7 16,3 4 1-16,3-1-4 16,4-6 1-1</inkml:trace>
  <inkml:trace contextRef="#ctx0" brushRef="#br0" timeOffset="32769.4917">18168 5936 17 0,'-3'3'8'0,"-5"25"-1"0,5-15 9 15,-8 12-14-15,1-3 1 32,-1 6 3-32,1 0 1 15,3 0-8-15,3-3 0 16,8-3 5-16,6-6 0 0,1-7-1 15,-1-5 0 1,4-8-2-16,4-5 1 0,3-4-1 16,4 1 0-16,0-4-1 15,-1-3 1-15,-3 1-1 0,1 2 1 0,-5 0-1 16,-3 10 0-16,-3 9-1 16,-7 3 1-16,-4 7 1 15,-4 9 0-15,-3 6 0 16,-4 3 1-16,1 7 0 15,-4 15 0-15,0 1 0 16,-1-1 1-16,1-3-2 16,4-3 1-16,-1-6-3 31,4-10 0-31,4-2-5 16,3-11 0-16,3-8-7 0,8-4 0 15</inkml:trace>
  <inkml:trace contextRef="#ctx0" brushRef="#br0" timeOffset="33172.0046">18740 5823 23 0,'7'-35'11'0,"-7"4"1"16,0 31 11-16,-4 0-21 15,1 9 1-15,-5 7 2 16,-6 6 0-16,-3 6-6 15,-4 0 0 1,-1 4 4-16,5-7 1 0,6-3-2 16,4 3 0-16,7-9-2 15,7-1 1-15,4-2-1 16,6-4 1-16,1 1-1 16,0-4 0-16,3 0 0 15,0-3 1-15,0 4 0 16,-3-1 0-16,-1 3 1 15,-6-6 0-15,-4 4 1 0,-3 2 0 16,-4 4-1-16,-4 2 1 16,-6 4-1-16,-1 3 0 15,-3 0-1-15,-4 0 0 16,-3 0 0-16,-7-6 0 0,-7 6-4 16,-8-10 0-16,4-6-7 15,4-6 1-15,7-9-6 31,7-13 0-31</inkml:trace>
  <inkml:trace contextRef="#ctx0" brushRef="#br0" timeOffset="33338.7918">18595 6083 26 0,'28'-16'13'0,"0"13"-1"0,-17 10 15 16,0-1-22-16,-1 6 1 16,1 7 3-16,-1 6 1 15,1 3-13-15,-1 1 1 0,1 5 7 16,0-2 0-16,-1-4-2 15,1-9 0-15,-1 3-8 16,1-7 0-16,3-2-10 16,0-1 1-16</inkml:trace>
  <inkml:trace contextRef="#ctx0" brushRef="#br0" timeOffset="34625.3954">19308 6039 16 0,'-8'16'8'15,"23"0"4"-15,-8-13-4 0,3-3-8 16,4 0 1-16,0 3 1 16,4-3 0-1,0-10-2-15,3 1 1 16,0-7 2-16,-7 1 0 16,-3-7 0-16,-8 3 1 0,-6-3-1 15,-4 0 1-15,-4 6-1 16,-7 1 0-16,1 5-1 15,-1 4 0-15,1 3-1 16,2 6 0-16,5-6-1 16,3 0 0-16,3 0-3 15,4 3 0-15,7-4-7 16,7-2 1-16,8-10-1 16,2 1 0-16</inkml:trace>
  <inkml:trace contextRef="#ctx0" brushRef="#br0" timeOffset="34843.4868">19770 5864 30 0,'3'40'15'0,"11"-33"-13"16,-7-14 30-16,0 7-29 15,-3-12 0-15,-1-1 2 16,5-15 0-16,-1 0-6 16,0 3 0-16,-4 0 4 15,1 3 1-15,-4 3-2 16,0 6 0-16,-4 7-6 15,1 3 1-15,-8 15-8 0,-3 10 0 32,-4 7-2-32,-3 5 0 15</inkml:trace>
  <inkml:trace contextRef="#ctx0" brushRef="#br0" timeOffset="35043.408">19339 6218 27 0,'-3'3'13'0,"10"-16"-9"16,0 10 23-16,0-3-24 16,7 0 0-16,4 3 1 15,3-4 0-15,7 4-5 16,7-3 0-16,4 0 4 0,0-4 0 0,0 1-6 16,0 0 1-16,-1-1-7 15,-6 4 0-15,-4-4-3 16,-3 7 1-16</inkml:trace>
  <inkml:trace contextRef="#ctx0" brushRef="#br0" timeOffset="35195.6467">19724 6077 20 0,'-25'6'10'0,"-7"10"-5"16,22-16 16-16,-15 6-19 16,0 7 0-16,1 5 1 15,-1 7 0 1,-3-6-4-16,3 9 0 15,0 1 0-15,4 2 0 16,4-9-7-16,2 0 1 0</inkml:trace>
  <inkml:trace contextRef="#ctx0" brushRef="#br0" timeOffset="35361.3781">19523 6287 35 0,'3'6'17'0,"15"16"-20"0,-11-19 29 15,7 0-26-15,0-3 1 16,4-3-2 0,-1-6 0-16,5-1-6 15,-1 1 1-15,0-4-4 16,0-2 1-16</inkml:trace>
  <inkml:trace contextRef="#ctx0" brushRef="#br0" timeOffset="35517.7073">19787 6058 29 0,'-14'-6'14'0,"32"28"-5"0,-15-16 24 16,1-3-33-16,-1 0 1 15,4 0-2-15,1 0 1 16,-1 1-7-16,-4 2 1 16,4 6-5-16,0 1 1 15</inkml:trace>
  <inkml:trace contextRef="#ctx0" brushRef="#br0" timeOffset="35778.3581">19378 6585 25 0,'-3'19'12'0,"17"-13"-10"16,-7-3 17-16,3-3-15 15,4 0 0-15,8-9 2 16,-5-7 1-16,11-3-9 15,-3-9 1-15,0 6 5 16,-11 0 1-16,-3 3-3 16,-11 3 1-16,-8 4-1 0,-2 6 0 15,-4-1-1-15,0 7 0 16,0-3-2-16,3 6 1 0,0 1-7 16,8-4 0-16,3 3-5 15,3 0 1-15</inkml:trace>
  <inkml:trace contextRef="#ctx0" brushRef="#br0" timeOffset="36028.3627">19819 6506 35 0,'4'25'17'0,"3"-21"-12"16,-4-1 27-16,-3-3-28 16,4-3 1-16,3-7 1 15,0-2 0-15,3-7-8 0,-3-3 1 16,1 3 4-16,-1-3 1 15,-4 3-2-15,-3 1 0 32,-3 2-1-32,-4 0 1 15,-1 0-1-15,-2 1 0 16,-1-1-3-16,-3 7 0 0,-7-1-11 16,3 4 0-16,-3 12-2 0,0 1 0 15</inkml:trace>
  <inkml:trace contextRef="#ctx0" brushRef="#br0" timeOffset="66348.9392">24261 5964 45 0,'0'0'22'0,"17"9"-20"0,-10-9 42 16,7 0-43-16,7-6 1 0,8 0-1 15,-1-10 1-15,14 7-2 16,8-13 0-16,-4-3 0 0,3 0 0 15,-7-4-4-15,-6 1 1 16,-8 6-6-16,-7 3 1 16,-7 1-7-1,-7 2 0-15</inkml:trace>
  <inkml:trace contextRef="#ctx0" brushRef="#br0" timeOffset="66498.8823">24437 5682 34 0,'-32'31'17'16,"0"41"-14"-16,29-59 25 0,-11 31-27 15,3-10 1-15,-3 10 0 16,3-6 0-16,4 2-3 16,0-5 0-16,7-7-3 15,0-6 1-15,11-9-8 32,-4-4 1-32</inkml:trace>
  <inkml:trace contextRef="#ctx0" brushRef="#br0" timeOffset="66666.0294">24603 5697 37 0,'3'3'18'0,"-13"19"-17"0,10-18 28 0,-7 24-29 15,3-3 1-15,-10 19 0 16,3-10 1-16,-6 16-3 16,3-9 0-16,3 0-4 15,4-13 1-15,-4 10-7 16,4-10 1-16</inkml:trace>
  <inkml:trace contextRef="#ctx0" brushRef="#br0" timeOffset="66998.9983">24194 6262 28 0,'-25'0'14'0,"39"-22"-13"0,-11 16 18 16,8-7-17-16,0 4 0 15,10-7 0 1,-7 3 0-16,18-2-3 15,-8 2 0-15,12 4 2 16,-8-1 1-16,11 4-1 16,-11 0 0-16,-7 9 1 15,-7-3 0-15,-14 13 0 0,0-4 1 16,-10 16 0-16,-5-6 0 16,-2 9 1-16,3-6 0 15,0 19 0-15,3-13 0 0,0 6-1 16,4-5 1-16,4-1-2 15,3-3 1-15,7-6-2 16,0-4 0-16,7-8-1 16,-3-1 0-16,6-9-9 0,-3 0 1 15,25-7-7-15,-11 1 1 32</inkml:trace>
  <inkml:trace contextRef="#ctx0" brushRef="#br0" timeOffset="67232.113">25128 5697 47 0,'-63'16'23'0,"52"-19"-32"16,11 3 39-16,0 6-30 15,0 0 0-15,14 16 0 16,0-6 1-16,11 3-1 0,-4-3 0 0,8 6-5 16,-8-7 1-16,3 4-7 15,-2-3 0-15</inkml:trace>
  <inkml:trace contextRef="#ctx0" brushRef="#br0" timeOffset="67583.4285">24959 6042 36 0,'-53'16'18'0,"25"-3"-14"15,24-10 26 1,-3 3-29-16,4-3 0 16,3-3 0-16,0 0 0 15,17-9-1-15,-2 2 0 0,13-11 0 16,0 5 1-16,18-9-5 16,-11 3 1-16,4 4-4 15,-7 2 0-15,-4 10-2 16,-7 0 0-16,-14 12 1 15,0 1 1-15,-28 12 6 16,7-7 1-16,-11 13 5 0,4-6 1 16,0 3 3-16,3-6 0 15,4-3-1-15,4-3 0 16,6-10-2-16,0 0 0 0,12-9-4 31,-5-1 1-31,15-2-2 16,-4 3 1-16,10-10-3 15,-2 3 0-15,-5 4-6 16,-3 3 1-16,-7 3-7 0,-7 3 0 16</inkml:trace>
  <inkml:trace contextRef="#ctx0" brushRef="#br0" timeOffset="68031.422">24956 6212 12 0,'-11'3'6'0,"22"-6"9"16,-4-1-2-16,3 1-11 0,1 3 1 15,-1 0 3-15,8 0 0 16,-4 3-6-16,4 1 0 0,-1-1 5 16,-6 3 0-16,-1 0 0 31,-6 1 0-31,-11 5-1 0,0 4 1 16,0-4-1-16,0 4 0 15,0 3-2-15,3-3 1 16,4 2-2-16,0 1 1 0,11-3-2 15,-1 3 0-15,4 3 0 16,1-4 0-16,-1 4 0 16,-4-3 0-16,1 0 0 15,-8 0 1-15,1-4-1 16,-8 4 1-16,-3-3-4 16,0 0 1-16,-10-4-5 0,-1-2 0 15,0-4-5-15,-3-3 1 16,0-6-2-16,0-10 1 15,3-2 8-15,4-1 0 16,4 0 7-16,6-6 0 0,4 4 6 16,7-4 1-16,4 0 0 31,17-7 1-31,7 1-5 16,11-3 1-16,3 3-7 15,1-1 0-15,3 1-12 16,3 3 1-16</inkml:trace>
  <inkml:trace contextRef="#ctx0" brushRef="#br0" timeOffset="68644.5756">25587 5901 29 0,'-18'3'14'0,"32"-21"-5"0,4 18 13 0,3-4-22 16,4-2 1-16,7 0-1 16,-1-4 1-16,1 4-2 15,-7 0 1-15,-4 3 1 0,-3 6 0 32,-4 3-1-32,-7 4 0 15,-14 8 0-15,-7 7 1 16,-11 4-1-16,-14 5 0 15,7-6 2-15,4-6 0 0,7-6 0 16,3 0 1-16,4-4 0 16,7-5 1-16,7-4-1 15,11 0 1-15,10-9-3 16,7-7 1-16,8-9-7 16,-1-9 0-16,4-4-8 15,-1-2 1-15</inkml:trace>
  <inkml:trace contextRef="#ctx0" brushRef="#br0" timeOffset="68918.8148">26088 5700 34 0,'-25'10'17'0,"-17"6"-11"0,35-10 22 0,-4 6-25 16,-3-2 0-16,4-1 2 16,-1-3 0-16,7 4-7 15,1-1 1-15,6 1 3 16,8-1 1-16,7-3-2 31,3 1 1-31,4 2-2 16,-1-3 0-16,8 1 0 0,-4 2 1 15,-7 4-1-15,-3-7 1 16,-11 10-1-16,-10-7 1 0,-5 3-3 16,-2 4 0-16,-4-3-6 15,0-1 1-15,-4 1-7 16,0-7 0-16</inkml:trace>
  <inkml:trace contextRef="#ctx0" brushRef="#br0" timeOffset="69150.0642">26024 5904 31 0,'-10'13'15'0,"-18"6"-8"0,24-16 22 0,-3 6-24 15,-4 7 1 1,4 0 4-1,0-7 0-15,14-3-13 16,0-3 1-16,4-3 7 16,3 0 1-16,4-3-3 0,-1-6 0 15,1 3-5-15,0-4 1 16,-1 1-7-16,-3 9 0 16,-3 3-8-16,-11 3 1 15</inkml:trace>
  <inkml:trace contextRef="#ctx0" brushRef="#br0" timeOffset="69485.2507">25813 6212 27 0,'-36'15'13'0,"19"-2"0"16,13-13 13-16,1 0-24 16,3 0 1-16,7-3 0 15,3-4 1 1,8 1-5-16,0-3 0 0,-1-1 4 15,1 1 1-15,3 0-2 16,0-1 1-16,0 4-1 16,1 0 0-16,-5 2 0 15,-3 1 0-15,-7 6 0 16,-7 7 0-16,-7 2 0 16,-3 4 1-16,-1 3 0 0,1 0 0 15,-1 6-1-15,4-6 0 16,3-1-1-16,1-2 1 15,3 0-2-15,3-10 1 0,5 3-5 16,6-12 1-16,3-3-10 16,12-6 1-16,-5-4-4 15,8-6 0-15</inkml:trace>
  <inkml:trace contextRef="#ctx0" brushRef="#br0" timeOffset="69885.5714">26469 5785 39 0,'-7'28'19'0,"10"-9"-17"15,1-13 31-15,-1 4-33 16,5 2 1-16,-1 4-1 16,3 0 1-16,8-7-3 15,3-6 0-15,0 0-5 0,4-3 1 16,0 0-6-16,6-6 0 16</inkml:trace>
  <inkml:trace contextRef="#ctx0" brushRef="#br0" timeOffset="70021.4922">26945 5835 39 0,'-7'22'19'0,"-21"-9"-19"32,17-7 33-32,-6 7-32 0,-8 2 1 15,-10 4-1-15,3 3 1 16,4-3-3-16,0-3 0 16,3-7-5-16,4-6 1 15,3-3-7-15,4-9 0 16</inkml:trace>
  <inkml:trace contextRef="#ctx0" brushRef="#br0" timeOffset="70449.5844">26744 5581 39 0,'-7'16'19'0,"-21"47"-18"16,21-41 31-16,-4 22-31 16,-3 12 1-16,0 10 1 15,-4-3 1-15,4 9-6 16,0-6 1-16,4 6 1 0,-1-3 1 15,0-3-3-15,4-13 0 16,0-3-3-16,4-19 1 16,-1-12-2-16,1-13 0 0,-1-12-1 15,4-13 1-15,0-9 1 32,0-6 1-32,4-4 1 15,3 0 0-15,3 4 4 16,-3 6 1-16,0-1 1 15,0 14 1-15,-7 2 1 16,-3 7 1-16,-8 9 1 0,-6 10 0 16,-4 5 0-16,-1 4 1 15,5 3-3-15,3 1 1 0,3-1-2 16,0 0 0-16,4-6-2 16,7-1 0-16,4-5-2 15,7-4 1-15,6-6-4 16,4-12 1-16,8-7-7 15,2 1 0-15,15-7-6 16,0 0 1-16</inkml:trace>
  <inkml:trace contextRef="#ctx0" brushRef="#br0" timeOffset="70736.864">27083 5857 19 0,'7'-15'9'0,"0"5"2"16,-7 10 5-16,3-6-12 16,1 0 1-16,3 6 3 15,0 3 1-15,0 3-10 0,0 0 1 0,0 4 6 16,-3-1 0-16,3 4-2 15,-4-1 0-15,4-2-4 32,-3-1 0-32,-1 4-7 15,-3-4 1-15,-3 0-7 16,-4 4 0-16</inkml:trace>
  <inkml:trace contextRef="#ctx0" brushRef="#br0" timeOffset="70903.5849">26984 6111 39 0,'-21'10'19'0,"21"-1"-16"0,0-9 31 16,0 0-33-16,0 3 0 0,3-3 0 16,1 0 0-16,3-3-2 15,4-3 1-15,3 0-3 16,3-7 1-16,4-3-6 16,4-6 0-16,0-3-4 15,-4-3 0-15</inkml:trace>
  <inkml:trace contextRef="#ctx0" brushRef="#br0" timeOffset="71080.1609">27234 5732 39 0,'-3'16'19'0,"-8"27"-16"0,4-24 35 0,0 16-35 0,-3 9 0 0,-1 6 1 16,-3 13 0-16,0 2-6 16,0 8 1-16,-4 2 3 31,4 6 0-31,0-5-5 15,-4-11 0-15,1-8-6 16,-1-1 0-16,4-15-6 16,0-13 1-16</inkml:trace>
  <inkml:trace contextRef="#ctx0" brushRef="#br0" timeOffset="71246.8236">26882 6425 50 0,'-4'-50'25'0,"22"-10"-23"0,-4 51 47 16,0-4-45-16,7-3 1 0,11 1 0 15,7-7 1-15,3 3-8 16,0 0 0-16,11 0 2 16,0 1 1-16,4 2-13 15,3-6 0-15,-4 6-7 0,-3-6 1 16</inkml:trace>
  <inkml:trace contextRef="#ctx0" brushRef="#br0" timeOffset="94170.9002">4438 8181 18 0,'3'-41'9'0,"1"10"0"0,-4 21 10 16,0 1-14-16,0-4 0 15,0 4 3-15,-4 9 1 16,-3 3-11-16,-3 7 1 15,-18 8 8 1,-11 11 0-16,-4 5-2 16,-9 1 0-16,2-1-2 15,1 4 1-15,-4 2-2 16,7 1 0-16,-3 0-1 16,3-3 0-16,3-1-5 0,1-9 0 0,14-2-7 15,0-8 1-15,10-2-4 16,7-7 0-1</inkml:trace>
  <inkml:trace contextRef="#ctx0" brushRef="#br0" timeOffset="94405.4443">3799 8347 34 0,'-10'6'17'0,"-22"26"-16"0,22-20 28 0,-8 7-27 15,-3 12 1-15,0 7 3 16,3 0 1-16,0-4-8 0,15 1 0 15,3-1 6-15,0-2 0 16,10-10-1-16,8-4 1 16,3-5-2-16,0-7 0 15,11-6-1-15,3-3 1 16,-6-10-1-16,13-8 0 0,0-8-7 31,1-5 0-31,2 6-11 16,12 9 0-16</inkml:trace>
  <inkml:trace contextRef="#ctx0" brushRef="#br0" timeOffset="95272.9851">988 8786 35 0,'14'16'17'0,"14"-1"-10"15,-21-8 17-15,7-1-24 16,4 3 1 0,-7 1 1-16,-1-1 0 15,1 1-3-15,-1-1 1 16,-3 4 1-16,-3 5 1 15,-4 1-1-15,-4 6 0 0,-6-3 0 16,-1-3 0-16,-6 3-1 16,6 0 0-16,-7-6 0 0,4-4 0 15,7 1-1-15,7-1 1 0,-3 1-1 16,3-1 1 0,3 1-1-16,4 3 1 0,-3 6 0 15,3 9 1-15,-7 0 1 16,0 13 0-16,0-6 1 15,0 3 0-15,-7-1 0 16,3 1 0-16,-3-6-1 31,7-7 1-31,0-3-2 16,0-6 1-16,0-7-4 16,7 1 0-16,4-4-7 0,-1-6 1 0,8-9-6 15,3-6 0-15</inkml:trace>
  <inkml:trace contextRef="#ctx0" brushRef="#br0" timeOffset="95557.7118">1376 8839 39 0,'39'-40'19'0,"6"5"-17"16,-27 26 31-16,10 6-30 15,1 6 0-15,2 9 1 16,-9 10 1-16,6 6-6 15,-14 13 0-15,0 0 4 0,-3 15 1 16,-1 10-2-16,1 0 1 16,-11-6-2-16,3-1 1 0,4-9-1 31,-7-12 0-31,7-10-1 16,-3-6 0-16,3-6-3 15,-7-3 0-15,3-7-6 16,-3-6 1-16,8-13-8 0,-8-2 1 15</inkml:trace>
  <inkml:trace contextRef="#ctx0" brushRef="#br0" timeOffset="95733.141">1655 8949 45 0,'-18'6'22'0,"-14"26"-20"16,22-23 37-16,-8 4-37 15,-3 12 1-15,-18 9 0 16,7 10 1-16,-7 6-5 15,1 10 0-15,-1-10 1 32,7-9 1-32,4-3-8 0,0-10 1 15,13-6-9-15,5-10 0 16</inkml:trace>
  <inkml:trace contextRef="#ctx0" brushRef="#br0" timeOffset="95875.8113">1288 9106 40 0,'10'-25'20'0,"8"28"-13"0,-15 0 29 16,4 7-34-16,4 2 0 0,10 7 1 16,7 3 0-16,11-3-7 15,4-4 0-15,6-2-7 16,-10 3 0-16,10-4-3 16,-7-12 1-16</inkml:trace>
  <inkml:trace contextRef="#ctx0" brushRef="#br0" timeOffset="96590.8608">2222 8708 40 0,'-17'-28'20'0,"-1"9"-17"16,8 19 37-16,-4 0-39 16,-4 6 0-16,-3 7 0 15,-11 5 1-15,4 7-2 16,0 7 0-16,6-4 1 15,1 0 0-15,11 0-1 16,3-2 1-16,0-5-1 16,3 1 1-16,4-3-1 15,0 3 0-15,-7-6 1 0,3 0 0 16,-6-4-1-16,3 1 0 31,3-4 0-31,4 0 0 16,-7-9-1-16,7-6 0 15,7-10-1-15,4-5 0 16,10-1 1-16,0-10 0 0,7 1 0 16,1 0 0-16,2-1 1 15,-2 4 0-15,2 9 0 16,-13 7 0-16,3 2 0 16,0 10 1-16,-3 3 0 0,-8 4 0 15,1 2 0-15,-7 7 1 16,-4-1-1-16,-4 4 1 15,4 0-3-15,-11 3 1 0,-6 0-3 16,-4-3 1-16,0 0-1 16,-8-7 0-16,12-6-1 15,3-3 0-15,7-6 2 16,7-3 0-16,7-3 1 16,3-4 0-16,4 1 1 15,4 2 0-15,0-2 0 16,-4-1 1-16,-4 4 0 15,4 6 1-15,-10 3 1 32,3 3 0-32,-7 3 0 15,-11 6 0-15,-3 4 0 0,0 3 1 16,-7 6-1-16,-4-6 1 16,11-3-2-16,-3-4 1 0,6-3-2 15,4 1 1-15,7-4-1 16,7-3 1-16,4-3-5 15,6-3 1-15,4 0-8 16,-3-3 1-16,-4 6-7 0,4 0 0 16</inkml:trace>
  <inkml:trace contextRef="#ctx0" brushRef="#br0" timeOffset="96976.6378">1958 9307 34 0,'-35'44'17'0,"10"6"-12"16,21-44 23-16,4 0-26 31,0 4 0-31,0-4 1 16,0 0 1-16,11 1-5 15,0-7 1-15,6-4 2 16,4 4 0-16,8-6-1 0,-5 0 0 0,5-7 0 15,-1-2 0-15,0-7-1 16,-7 6 1-16,0 0 0 16,-3 1 0-1,-7-1 1 1,-1 10 1-16,-6 3 0 16,3-1 1-1,3 8-1-15,-3-4 0 16,-3 3 0-16,3 0 0 15,-4-6-2-15,4 0 0 16,4 3-6-16,0-4 0 0,-1-2-9 16,1 6 0-16,6 3-2 15,5-9 0-15</inkml:trace>
  <inkml:trace contextRef="#ctx0" brushRef="#br0" timeOffset="97524.7489">2812 8589 36 0,'-22'3'18'0,"1"3"-16"0,14 0 32 0,-3 7-31 31,-8 9 1-31,-3 3 1 16,-7 12 1-16,3 1-8 0,-14 3 1 15,11 3 4-15,7-3 0 16,0-4-2-16,3 1 1 16,0-4-2-16,4 1 1 15,4-7-1-15,-1-3 1 16,4-6-1-16,0-3 0 0,3-7-1 15,-3-9 0-15,7-9-2 0,7-4 0 16,-3-9 0-16,10-9 0 16,7-1-1-16,11-2 1 15,-4-4 2-15,11 4 0 16,3 2 2-16,-10 7 0 16,3 3 0-1,-3 4 1-15,0 5 0 16,0 7 1-16,-4 9-1 15,0 6 0-15,0 7 0 16,-7 0 0-16,-6 6-1 16,-1 3 1-16,-11 3 0 15,4 0 0-15,-14 3-5 16,4-5 0-16,-8 5-6 0,-3 0 1 16,0-6-7-16,-7 0 1 0</inkml:trace>
  <inkml:trace contextRef="#ctx0" brushRef="#br0" timeOffset="98059.8497">2692 9021 23 0,'7'-15'11'0,"14"-1"-4"16,-18 13 12-16,8 3-17 15,-4 0 1-15,4 0 1 16,-4 3 1-16,7 0-6 16,3 0 1-1,-6 3 3-15,0 4 1 16,-8 2-2-16,1 4 0 15,-4 0-1-15,0-1 1 16,-4 1-1-16,1 3 0 0,-8-6-1 16,4-4 0-16,-7 0 0 15,3-9 1-15,1-6-1 16,3-10 1-16,-4 1-2 16,11-4 1-16,0-3-1 15,0-3 1-15,4 3-1 16,3 3 0-16,-7 3 0 15,3 7 0-15,-6 6 1 0,3 9 0 16,-11 7 2-16,0 5 0 16,1 14 1-1,-11 12 1-15,3 6 0 16,-3 6 0-16,-4-2 1 16,11-4 0-16,-3-3-1 15,6-6 1-15,7-4-2 16,8-5 0-16,7-7-1 15,10-10 0-15,7-5-1 0,0-7 1 16,4-9-2-16,7-4 1 16,-8 1-1-16,5-4 0 0,-5 4 0 15,-2 0 0-15,2-1 0 16,-16-2 1-16,-1-1 0 16,-4 0 0-16,-6-5-1 15,-8-7 1-15,-6-7-8 16,-4 1 1-16,-1 3-12 15,5 9 1-15</inkml:trace>
  <inkml:trace contextRef="#ctx0" brushRef="#br0" timeOffset="157153.1769">22670 13245 30 0,'-15'7'15'0,"12"-20"-4"16,3 7 16-16,0-7-24 15,3-6 1-15,1-12 4 16,7-13 0-16,-1-3-9 31,8-6 1-31,6-4 6 16,8-2 0-16,18-20-1 15,13-15 0-15,-3 3-2 16,7-3 0-16,4 0-1 0,-1 3 0 16,4 3-1-16,4 7 1 15,-8 15-1-15,-3 10 1 16,-7 12-1-16,-10 9 0 15,-8 7-1-15,-3 3 1 0,-7 6-1 16,-4 3 1-16,-3 7-2 16,-8 0 1-16,-3 2-5 0,-3 1 1 15,-8-3-6-15,1 2 1 16,-8 4-6-16,1-6 0 16,-4-1-3-16,3-5 0 15</inkml:trace>
  <inkml:trace contextRef="#ctx0" brushRef="#br0" timeOffset="157404.4857">23640 11728 26 0,'-22'3'13'0,"5"-6"-4"0,17 3 21 0,0 0-26 15,3-7 1-15,8 1 3 16,0-3 0-16,3 2-10 16,7 1 1-16,4 0 6 15,3-1 1-15,0 4-2 0,0 3 0 16,0 0-1-16,1 3 0 15,-8 4 0-15,-4 2 0 0,-6 7-1 16,-7 3 1-16,-8 3-1 16,-10 9 1-16,-4 7-1 15,-3-1 0-15,0 7-5 16,3-6 0 0,18-10-15-1,11-9 0-15</inkml:trace>
  <inkml:trace contextRef="#ctx0" brushRef="#br0" timeOffset="160195.3778">24592 11226 36 0,'0'-6'18'0,"-10"24"-13"16,2-11 30-16,-9 11-32 15,-1 11 1-15,-3 11 2 0,0 1 1 16,-4 3-8-16,-3 0 1 16,7-3 5-16,0-4 0 15,3-2-2-15,4-1 1 16,3 4-2-16,1-7 0 15,3-2-2-15,0-4 1 16,3-7-1-16,1-2 1 0,-1-3-1 31,0-4 0-31,4-6-2 16,4-9 0-16,0-10-1 16,3-6 1-16,0-6-1 15,7-16 1-15,3-9-1 16,5-7 1-16,6 4 0 0,11 9 1 15,3 9 1-15,0 10 0 16,1 9 1-16,-5 13 0 0,-2 12 1 16,-5 10 1-16,-2 9 0 15,-8 6 1-15,-7 7-1 16,-3 0 1-16,-8 2-2 16,-3 1 1-16,0 3-3 15,-3-6 1-15,-8-4-7 16,0-3 1-16,-6 1-7 15,3-13 0-15,-4-7-6 16,4-6 0-16</inkml:trace>
  <inkml:trace contextRef="#ctx0" brushRef="#br0" timeOffset="160370.6045">24472 11640 36 0,'-3'-10'18'0,"3"17"-13"0,3-4 28 15,1 0-32-15,6 0 1 16,11-3 1-16,8 3 0 15,2-6-4-15,8 3 1 16,-3-3 0-16,-5 3 0 16,-2 3-7-16,-5 0 0 15,-6 3-6-15,-1 10 1 16</inkml:trace>
  <inkml:trace contextRef="#ctx0" brushRef="#br0" timeOffset="160527.1677">24377 11947 61 0,'-35'6'30'0,"42"-6"-41"16,0-3 59-16,3 0-48 15,8 3 1-15,3-6 0 16,14-7 0-16,15 1-8 16,3-4 0-16,0 0-9 15,10 1 1-15</inkml:trace>
  <inkml:trace contextRef="#ctx0" brushRef="#br0" timeOffset="160886.6888">25411 11166 42 0,'-53'13'21'0,"3"12"-19"0,33-19 27 16,-12 0-26-16,-6 4 1 0,0-4 0 15,3 3 1-15,7-2-7 32,8-1 0-32,17 3 4 15,14-2 1-15,4 2-3 16,13 4 1-16,-2-1 0 16,-1 10 1-16,-4-6 0 15,1 6 1-15,-4 3 1 0,-7 0 0 16,0 0 0-16,-10 6 0 15,-4-2 0-15,-7 2 0 16,-7-3-2-16,-7-3 1 16,-11 3-2-16,-14 4 0 0,-3-7-6 15,3 0 1-15,3-6-9 16,5-7 1-16,6-8-7 16,11-11 1-16</inkml:trace>
  <inkml:trace contextRef="#ctx0" brushRef="#br0" timeOffset="161022.2312">24991 11555 31 0,'14'-22'15'0,"11"25"-3"0,-8 0 19 16,4-3-27-16,1 3 0 16,2 1 1-16,4-1 0 15,4-6-10-15,0-1 1 16,-7 4-2-16,-1 0 0 16,-2 4-7-16,-5 5 1 15</inkml:trace>
  <inkml:trace contextRef="#ctx0" brushRef="#br0" timeOffset="161352.6423">25248 11737 36 0,'-38'28'18'0,"2"-9"-13"0,33-19 29 15,-1 0-31-15,1 0 0 16,3-6 1-16,7-4 0 16,7-2-6-16,3-1 1 15,5 1 3-15,2-1 0 0,5 4-1 16,-1-4 0-16,-4 7-1 15,1 0 1-15,-7 6 1 16,-4 6 0-16,-4 3 0 16,-10 7 1-16,-3 6-1 15,-8 0 0-15,-3 3 1 32,-7 6 1-32,0 4-1 0,0-4 1 15,-4 4-2-15,7-13 1 16,8 0-1-16,6-7 1 15,8-5-3-15,6-10 1 0,5-7-5 16,2-8 0-16,8-7-8 16,7-3 0-16,6-7-6 15,8-2 0-15</inkml:trace>
  <inkml:trace contextRef="#ctx0" brushRef="#br0" timeOffset="161672.6673">25929 11254 44 0,'-49'25'22'0,"31"47"-15"15,15-62 35-15,-1-1-39 16,4 0 0-16,0 1 2 16,4-7 0-16,6-3-6 31,4-13 0-31,4-5 5 15,7-1 0-15,-4-3-1 0,4-3 0 16,-11 3-1-16,-4 0 1 16,-10 0-1-16,-7 3 0 15,-7 3-1-15,-4 7 0 16,-3 6-1-16,4 3 0 16,2 3-7-16,5 3 0 15,3 4-7-15,3 2 0 0,4 1-6 0,11 2 1 16</inkml:trace>
  <inkml:trace contextRef="#ctx0" brushRef="#br0" timeOffset="161871.7954">26116 11314 46 0,'14'12'23'0,"-3"-31"-14"0,-4 13 40 0,0 0-45 16,4-1 0-16,3-5 2 15,0-4 1-15,0-3-9 16,0-2 1-16,0-1 5 15,-3 3 1-15,-4 3-3 0,-7 4 0 16,-7-1-4-16,-7 4 0 16,-4 5-7-16,0 8 1 15,-3 8-8-15,-4 10 1 16,1 6-5-16,-1 7 0 0</inkml:trace>
  <inkml:trace contextRef="#ctx0" brushRef="#br0" timeOffset="162641.1044">25908 11502 37 0,'-14'19'18'0,"-4"15"-13"0,15-25 30 0,-4-2-32 15,0 2 1-15,0-3 1 16,3 1 1-16,4-4-7 16,4-9 0-16,3-7 4 15,7-9 1-15,3-3-2 16,8-3 0-16,3 0-2 15,8 6 1-15,-5-4-1 16,1 5 0-16,3 8 0 16,-3 0 0-16,-4 10 0 15,-7 6 1-15,-6 4 0 16,-8 5 0-16,-14 7-1 0,0 0 1 16,-4 3 0-16,-7 3 0 15,-3 0-1-15,0 3 1 31,-4-3-1-31,1-6 1 0,2 0-1 16,5 0 0-16,3-7-1 16,3-2 1-16,4-4-1 15,4-3 1-15,6 0 0 16,4-3 0-16,4-6-1 16,3-7 1-16,3-2-3 15,1-7 1-15,0 3-3 16,-4 0 1-16,0-3-2 15,-3 3 1-15,-1 4 0 0,-3-1 0 16,-7 0 2-16,0 4 1 0,0 2 3 16,-3 4 0-16,-1 3 2 15,-3 3 0-15,0 9 0 16,0 4 1-16,0 6 0 16,-4 9 0-16,1 0-1 15,-4 4 0-15,-4 2-2 16,0 7 1-16,1-4-1 15,3-5 0-15,-1 5-4 0,-2 1 1 32,6-3-7-32,1-7 1 15,-1-9-7-15,0-7 1 16,4-12-2-16,0-9 1 16,0-1 9-1,67 32 6-15,-127-66 7 16,64 29 0-16,3 2 8 15,3 4 1-15,4 2 2 16,4 4 1-16,7 0-10 16,3-3 1-16,7 0-5 0,0-4 0 15,4 1-8-15,3-1 1 16,8 1-14-16,9 3 0 16,-6 3-3-16,-7-16 1 15</inkml:trace>
  <inkml:trace contextRef="#ctx0" brushRef="#br0" timeOffset="167244.5163">26853 11743 17 0,'4'-6'8'0,"-4"-3"1"0,0 9 8 0,0 0-13 16,4 3 1-1,-4 6 4-15,-4 7 0 0,4 3-10 0,-4 6 0 16,1 3 9-16,-4 0 0 16,0 0-2-16,-11 7 0 31,-10-4-1-31,3 1 0 0,1-4-2 15,-5-3 1-15,5-6-2 16,2-4 0-16,5-5-5 16,3-1 1-16,7-9-10 15,7 0 1-15,24-9-5 0,8-13 1 0</inkml:trace>
  <inkml:trace contextRef="#ctx0" brushRef="#br0" timeOffset="168291.9449">27196 11157 14 0,'0'-16'7'0,"3"7"3"0,-3 12 2 15,0 3-10 1,0 7 1-16,-3 5 1 16,-1 14 1-16,-3 15-5 15,0 6 0-15,0 7 5 0,-4-1 0 16,4-5-1-16,0-7 0 16,4-7 0-16,3-5 0 0,7-4-1 15,3-12 0-15,4-6-1 31,4-10 1-31,10-3-1 16,4-6 1-16,3-13-4 16,1-10 1-16,-1-5-4 0,-3-7 1 0,-4-3-4 15,-3-3 1-15,-1 3-1 16,-6 4 1-16,-4 5 1 16,-3 7 0-16,-4 12 5 15,-4 13 0 1,-3 16 3-16,-3 15 0 15,-8 6 1-15,-7 17 0 16,-3 2 0-16,-7 3 1 16,3 1-3-16,-3-1 1 0,0-3-2 15,3-2 1-15,8 2-1 16,2-9 0-16,8-3-1 16,4-10 1-16,6 0-6 0,8-15 1 15,0-3-7-15,10-10 0 16</inkml:trace>
  <inkml:trace contextRef="#ctx0" brushRef="#br0" timeOffset="168693.2816">27877 11163 22 0,'7'-6'11'0,"-18"9"-2"15,7 0 11-15,-10 6-17 16,-3 4 0-16,-4 3 2 31,-1 3 1-31,-2 6-7 16,3-7 0-16,-1 4 4 15,5-6 1-15,3 3-2 16,7-7 0-16,7-5-1 0,3-4 1 16,8 3-2-16,3-3 1 15,0 3-1-15,11-2 1 16,6 2-1-16,1 0 1 15,-4 4-1-15,-3 2 1 0,-4 1 1 0,-7 2 1 16,-3 4-1-16,-8 0 1 31,-3 3 0-31,-7 3 0 16,-10 0 0-16,-8-3 0 16,0 0-2-16,-3 6 1 15,-4 7-1-15,-3-4 0 0,-4 0-1 16,0-2 0-16,8-7-7 15,2-4 1-15,5-8-9 16,10-10 0-16</inkml:trace>
  <inkml:trace contextRef="#ctx0" brushRef="#br0" timeOffset="168862.4343">27605 11502 33 0,'0'-10'16'0,"18"35"-3"0,-11-15 18 15,0 9-27-15,0 3 1 0,0 3 0 16,3 12 0-16,4-2-7 15,8-1 1-15,-1 4-1 16,11 0 0-16,10-4-10 31,0 4 1-31,15-4-3 0,-4-6 0 0</inkml:trace>
  <inkml:trace contextRef="#ctx0" brushRef="#br0" timeOffset="169441.5671">28293 11248 26 0,'-32'28'13'0,"-3"19"-15"16,31-38 22-16,-3 1-21 15,7-4 1-15,7 3 0 16,0-5 1-16,7-4-3 16,4-4 1-16,10-2-1 15,4-6 0-15,0-1 0 16,0 1 1-16,-1 2-1 15,-13 4 1-15,-4 9 2 0,-10 6 1 16,-12 13 1-16,-13 0 1 16,0 3 0-16,0 4 1 15,0-1-2-15,3-6 1 0,1-3-1 16,9-4 0-16,1-5-2 16,4 2 1-16,3-9-2 15,3-6 1-15,12-3-1 16,6 0 1-16,3-1-1 15,1 1 0-15,-4 0 0 16,-3-3 1-16,0 2-1 16,-1 4 0-16,-6 3 0 0,-4 0 0 15,0 3 0-15,0 0 1 16,0-3-1-16,0 7 0 16,-3-4-2-16,-1 0 0 15,1 0-4-15,-4 0 1 31,0-3-6-31,0 0 1 16</inkml:trace>
  <inkml:trace contextRef="#ctx0" brushRef="#br0" timeOffset="169810.1544">28339 11480 22 0,'-7'12'11'0,"7"4"-8"15,0-7 15-15,0 4-17 0,0 12 1 16,-7-3 2-16,7 6 0 15,-4 10-5-15,-3-1 1 16,0 1 2 0,0 3 0-16,0 3-1 15,0-7 1-15,3-2-2 16,-3-7 1-16,4 0-3 16,-4-9 1-16,7-9-4 15,0-7 1-15,0-10-3 0,7-8 0 16,-4-7 0-16,-3-10 0 15,0 4 5-15,-3 0 1 16,-4 6 3-16,3 6 1 16,-3 7 5-16,-4 6 0 15,1 3 1-15,-1 3 0 0,1 3-1 16,3 0 0-16,3 1-2 16,8-1 1-16,3 0-4 15,7-3 1-15,7 1-7 0,7-4 0 16,14 0-10-16,18-4 0 15</inkml:trace>
  <inkml:trace contextRef="#ctx0" brushRef="#br0" timeOffset="170391.5945">28917 11232 19 0,'-7'9'9'0,"0"7"2"31,7-10 1-31,-10 10-10 16,6 9 0-16,-7 13 3 0,-3-4 0 15,-3 4-5-15,-1-4 0 16,4-2 3-16,3-7 1 16,4-9-1-16,7-4 0 15,7-9-2-15,4-3 1 16,3-6-2-16,4-3 1 16,10 2-1-16,0 1 0 0,0 3 0 15,-7 6 0-15,-3 3 0 16,-7 7 0-16,-11 2 0 15,-4 7 1-15,-6-6 0 16,-8 3 0-16,4 3 0 16,0-6 0-16,3-4-2 0,4 1 0 15,-3-4-4-15,10-3 1 16,-4 1-3-16,4-1 0 16,-7 6-3-16,3 4 1 15,-6 3 2-15,-4 0 1 16,0 3 5-16,-4 0 0 15,7 3 4-15,-3-3 1 16,0-7 3-16,4-2 1 16,6-4-2-16,1-2 1 0,6-14-4 15,8-2 1-15,6-4-8 32,4-5 1-32,18-4-6 15,11-4 1-15</inkml:trace>
  <inkml:trace contextRef="#ctx0" brushRef="#br0" timeOffset="170561.6202">29263 11411 29 0,'3'-3'14'0,"19"-4"-16"0,-15 1 22 0,7-3-20 16,0-4 1-16,4-3-2 15,6 1 1-15,1-1-4 16,7-6 1-1,3 3-5-15,0 1 1 16</inkml:trace>
  <inkml:trace contextRef="#ctx0" brushRef="#br0" timeOffset="170881.5644">29549 11166 35 0,'-39'10'17'0,"-21"21"-18"0,49-18 32 0,-6 8-29 15,-4 11 1-15,-4 9 2 16,-3 9 1-16,3 0-7 15,0 0 1-15,8-9 3 16,2-7 1-16,5-2-2 0,6-7 1 16,4-3-2-16,7-13 0 15,4-3-4-15,10-2 0 16,0-14-3-16,4-9 1 0,3-3-2 16,4-3 1-16,-4 0-1 15,-3 3 0-15,7 7 4 31,-15-1 0-31,1 10 3 16,-4 6 1-16,-3 6 1 16,-4 6 0-16,3 4 0 0,-10 3 1 15,0 0-4-15,0 3 1 16,0-3-7-16,-3-4 1 16,-4 4-3-16,3-3 0 0</inkml:trace>
  <inkml:trace contextRef="#ctx0" brushRef="#br0" timeOffset="171064.0811">29341 11646 26 0,'-11'6'13'0,"0"1"-10"15,8-7 24-15,-4 3-25 0,-4 6 0 0,1 7 0 16,-8 3 1-16,7-1-4 16,-3 4 0-16,0-3 1 15,4-3 0-15,6-4-5 16,1-2 1-16,3-7-6 15,3-3 1-15</inkml:trace>
  <inkml:trace contextRef="#ctx0" brushRef="#br0" timeOffset="171230.0062">29348 11687 29 0,'7'12'14'0,"-4"26"-9"0,-3-29 22 15,4 4-25-15,-1 3 0 16,4-7 1-16,0 0 1 15,11 1-5-15,10-7 0 16,4 0-5-16,10-3 1 16,8 0-6-16,6-6 1 0</inkml:trace>
  <inkml:trace contextRef="#ctx0" brushRef="#br0" timeOffset="171959.3866">30095 11135 29 0,'-10'-3'14'0,"31"9"-11"15,-14-6 21-15,4 3-23 32,3 3 0-32,3 1 0 0,5-1 0 15,-1 0-2-15,-4 0 1 16,1 1 1-16,-4 2 0 16,0 1-1-16,-7 2 1 0,-7 1-1 15,-3 9 1-15,-15 6 0 16,-3 6 0-16,-18 7-1 15,0 0 1-15,-3-7 0 16,14-2 0-16,0-10 0 16,6 0 0-16,8-10-1 15,7-2 1-15,4-7-1 16,17-6 0-16,11-1 0 16,-1-2 0-16,12-6-1 15,-1 2 1-15,-7-2 0 16,0 5 0-16,-7 7 0 15,-10 7 0-15,0 2 0 16,-4 7 1-16,-14-1 0 16,-8 7 1-16,-9 0 0 15,-11 0 0-15,-4 6 0 16,0 10 0-16,0-3 0 16,0-4 0-16,15-6-1 0,-1-3 0 15,11 0 0-15,7-10 0 16,7-5-1-16,10-4 1 15,22-9-3-15,7-7 0 16,10-6-8-16,1-3 1 16,10 0-4-16,-11-3 0 0</inkml:trace>
  <inkml:trace contextRef="#ctx0" brushRef="#br0" timeOffset="172275.7919">30505 11107 24 0,'-11'0'12'0,"8"18"-3"16,3-8 16-16,0 2-22 15,0 7 1-15,0 0 2 16,0 0 0 0,10 9-8-16,1-9 1 15,10 3 4-15,0-13 0 16,11-6-7-16,-4-6 1 0,11-3-8 16,-7-7 1-16,3-2-3 15,0-7 1-15</inkml:trace>
  <inkml:trace contextRef="#ctx0" brushRef="#br0" timeOffset="172415.0607">30886 11091 31 0,'-4'3'15'0,"-3"19"-16"16,4-13 31-16,-4 7-30 31,3 6 0-31,-3 3 0 0,-4 0 1 16,8 3-3-16,-4-6 1 15,3-3-5-15,1-3 1 16,-1-4-4-16,8-8 0 15</inkml:trace>
  <inkml:trace contextRef="#ctx0" brushRef="#br0" timeOffset="172596.4422">30829 10865 28 0,'-14'-41'14'0,"14"23"-10"0,0 21 24 16,0 6-26-16,0 4 0 15,0 12 0-15,-3 6 1 31,-8 19-7-31,-7 0 0 16,8 1-5 0,3-7 0-16,-4-1-1 15,1 1 1-15</inkml:trace>
  <inkml:trace contextRef="#ctx0" brushRef="#br0" timeOffset="172766.3469">30554 11323 29 0,'-10'-3'14'0,"13"-3"-13"0,4-1 29 16,0 4-30-16,7 0 0 16,4 0 0-16,3 0 1 15,0 0-3-15,7-1 0 16,4 4-5-16,-7 4 1 16,0-1-3-16,-1 3 0 15</inkml:trace>
  <inkml:trace contextRef="#ctx0" brushRef="#br0" timeOffset="173162.4347">30660 11420 29 0,'-25'13'14'0,"-24"2"-13"0,38-8 27 0,1 5-27 16,-1 4 0-16,-7 6 1 15,-3 6 1-15,0-3-4 16,7-3 1-16,-4 0 2 15,1 0 0-15,10-6-1 16,-4-4 1-16,1-2-1 16,10-4 0-16,-4-3-1 15,4-3 1-15,4-3-1 0,10 0 1 16,0-7-1-16,-4-5 0 16,15-4 0-16,0-3 0 15,10 6 0 1,0 4 0-16,1 2 0 15,2 4 0-15,-2 6 0 16,-5 3 1-16,-2 3-1 16,-8 7 0-16,-4 0 0 0,-6-1 1 15,0 4-1-15,3-1 1 16,-7 4-1-16,-4-3 0 16,1 0-4-16,-4-4 0 0,0 1-3 15,-4-1 0-15,-3-2-5 16,-3-4 1-16</inkml:trace>
  <inkml:trace contextRef="#ctx0" brushRef="#br0" timeOffset="173463.7284">30586 11640 24 0,'-14'-3'12'0,"3"12"-10"16,4-6 19-16,7 0-21 15,0 0 1-15,-3 4 1 16,3-1 1-16,0 0-4 15,0-3 1-15,3 0 1 16,8-3 1-16,6 0-2 16,1-6 1-16,3 3-1 15,0-6 0-15,0-4-1 16,8 4 0-16,-5 2 1 16,-6 1 1-16,0 6 0 15,-8 6 1-15,-3 1 0 0,-7 2 1 16,-3 7 0-16,-8 3 1 15,1 6-2-15,-1-3 1 16,0 3-5-16,1-3 1 0,3 0-10 16,7 3 1-16</inkml:trace>
  <inkml:trace contextRef="#ctx0" brushRef="#br0" timeOffset="183003.255">18651 14503 18 0,'0'0'9'0,"0"6"-1"0,0 0 10 16,-7 7-14-16,-3 9 0 15,-4 0 2-15,-4 22 0 16,-10 12-7-16,0 4 0 16,10-7 5-16,4-9 1 15,3-7-2-15,11 1 0 16,11-13-1-16,3-9 0 0,7-7-1 15,11-2 0-15,0-17-1 16,-1-6 1-16,-2-9 0 16,2-6 0-16,-3 6-1 15,-3 3 1-15,0 9-2 16,-7 10 1-16,-1 6 0 16,-6 10 0-16,-4 12 1 15,-7 0 1-15,-4 6-1 0,-3 1 1 16,0-1 0-16,-3 1 0 0,3-4 0 15,-1-6 1-15,1-3-6 16,0-4 1-16,4-9-5 31,3-6 1-31,7-12-7 16,7-10 0-16,7-6-1 16,4-19 0-16</inkml:trace>
  <inkml:trace contextRef="#ctx0" brushRef="#br0" timeOffset="183568.2807">19262 14371 28 0,'-4'0'14'0,"-14"28"-11"0,11-18 28 15,-7 8-28-15,-10 8 0 16,-12 8 1-16,-2 1 0 0,-1 8-6 16,0 11 1-16,0 2 4 15,4-6 0-15,3-9-2 16,4-6 0-16,14-17-1 15,7-5 0-15,10-16 0 0,8-7 1 16,14-5-2-16,17-10 1 31,0-4-1-31,4 4 1 16,0 7-1-16,-4 2 1 0,-3 3 0 16,-4 4 1-16,-6-1 1 15,-1 7 1-15,-7 3 1 16,-3 13 0-16,-11 6 1 15,0 6 0-15,-7 6-1 16,-7 7 1-16,-4 6-2 16,-14-7 0-16,-10 7-1 0,-14 0 1 15,-4-3-1-15,0-3 0 16,7-10-6-16,0-6 1 16,7-13-8-16,4-12 1 15,14-10-8-15,10-2 1 0,11-13-1 16,7-10 0-16,4 0 8 31,0 95 10-31,27-155 5 31,8 70 0-31,-7 19 8 16,-4 18 1-16,1 16 0 16,-8 0 1-16,-4 7-8 0,-2-1 0 15,-1 1-4-15,0-4 1 0,4-3-8 16,-1-3 0-16,1-7-9 15,7-2 1-15,0-7-3 16,-1-12 0-16</inkml:trace>
  <inkml:trace contextRef="#ctx0" brushRef="#br0" timeOffset="184033.1545">19629 14619 34 0,'-15'9'17'0,"40"-9"-27"0,-14-3 31 16,-1 0-21-16,8 0 0 16,3-4 1-16,4 1 1 0,-4 0-2 15,0-4 0-15,0 1 1 32,0 3 0-32,-3 0 0 15,-4 2 0-15,-3 4 0 0,-8 10 0 16,-3-1 2-16,-3 13 0 15,-4 10 1-15,-4 2 1 16,-6 7 0-16,-1-7 1 0,0-2-2 16,8-7 1-16,3-3-3 15,3-7 1-15,4-2-3 16,11-7 1-16,-1-12-1 16,4-4 1-16,0-5-1 15,1-7 0-15,2 3 0 16,1-3 1-16,0 0-2 15,-4 6 1 1,0 7 0-16,-4 3 0 16,1 3 0-16,-4 6 0 15,0 6 0-15,-7-3 0 16,0 4-1-16,-7-1 1 0,3 1-7 16,1-4 1-16,-1-3-6 15,-3-3 0-15,0-3-2 16,0-10 0-16</inkml:trace>
  <inkml:trace contextRef="#ctx0" brushRef="#br0" timeOffset="184186.4326">19851 14703 28 0,'-4'32'14'0,"1"15"-13"15,3-32 25-15,-4 7-26 0,1 10 1 16,-4 2-1-16,0 4 1 16,-4 0-1-16,0-1 0 15,1 1 0-15,-1-7 0 16,1-6-5-16,3-6 1 15,0-3-5 1,3-4 1-16</inkml:trace>
  <inkml:trace contextRef="#ctx0" brushRef="#br0" timeOffset="184480.3556">19731 14998 23 0,'17'-28'11'0,"12"-10"-8"0,-19 29 15 15,1-1-18-15,-1-2 1 16,1-1 0-16,-4 7 0 15,0 0-2-15,0 6 1 16,-3 9 2-16,-4 7 1 16,-4 3 0-16,-3 6 1 15,-3 0 0-15,-8 6 1 16,0 1 2-16,1-1 0 0,3-3-1 16,3-6 0-16,4-6-2 15,0-4 1-15,7 1-2 16,3-7 0-16,11 0-2 15,1-9 1-15,2-6-6 16,1-10 0-16,3-6-7 16,4 0 0-16,7-3-4 0,-4-4 0 15</inkml:trace>
  <inkml:trace contextRef="#ctx0" brushRef="#br0" timeOffset="184629.8129">20041 14832 29 0,'-7'28'14'0,"-3"10"-12"16,6-29 22-16,1 1-24 15,-1 5 1-15,1-2-1 16,3-7 0-16,0 4-2 16,3-4 0-16,4-6-5 31,0-13 1-31,4-2-3 16,-1-7 1-16</inkml:trace>
  <inkml:trace contextRef="#ctx0" brushRef="#br0" timeOffset="184869.0639">20204 14471 25 0,'14'-15'12'0,"-4"30"-6"0,-10-2 22 0,0 9-26 16,-3 3 1-16,3 19 1 15,-4 15 1-15,1 10-5 16,-4 0 1-16,0 7 5 16,-4 2 0-16,-3-9-1 15,-4-3 1-15,1 6-1 16,-1-3 0-16,0-16-1 15,1-12 0-15,3-6-2 16,-1-14 1-16,5-14-3 16,3-7 0-16,3-16-11 0,1-12 0 15,6-3-6-15,-6-7 0 16</inkml:trace>
  <inkml:trace contextRef="#ctx0" brushRef="#br0" timeOffset="185455.6981">20881 14318 31 0,'-32'31'15'0,"-24"32"-8"16,38-51 18-16,-10 7-24 0,0 3 1 15,3-3 0 1,4-3 1-16,7-7-4 16,3-3 0-16,8-3 2 15,3-3 0-15,14 0-1 16,7-3 0-16,0 0 0 0,4 0 0 15,-4 3-1-15,-4 3 1 16,-6 3 1-16,-7 7 0 16,-8 3 1-16,-7 2 1 15,-3 7 1-15,-3 7 0 0,-1-4-1 16,8-6 1-16,2 0-1 16,12-6 0-16,3-4-2 15,4-6 1-15,6-9-6 16,11-9 1-16,4-4-6 15,0-6 0-15,0-3-6 16,7-3 1 0</inkml:trace>
  <inkml:trace contextRef="#ctx0" brushRef="#br0" timeOffset="185719.4575">21160 14349 30 0,'-7'0'15'15,"-11"16"-8"-15,11-7 21 0,-4 7-24 16,-3 3 0-16,-3 3 2 15,-1 3 1-15,4 0-10 16,3 0 1-16,4-3 5 16,4-7 0-16,3 1-2 0,3-6 0 15,8-4-1-15,-1-3 1 16,4-3-1-16,4 0 0 16,0-3 0-16,-1-3 0 0,1-1 0 15,3 1 1-15,0 3-1 31,-7 0 0-31,-3 3-5 16,-7 3 1-16,-4 3-7 16,-8 4 1-1</inkml:trace>
  <inkml:trace contextRef="#ctx0" brushRef="#br0" timeOffset="186222.3241">20789 14732 23 0,'0'-19'11'0,"28"-9"-1"0,-17 21 4 0,3 4-11 16,4-3 1-16,-1 0 0 15,1 6 1-15,0 3-7 16,-1 0 1-16,1 6 4 16,-4-2 1-16,-3 5-2 15,-8 10 0-15,-3 3-1 16,-3 0 1-16,-1 0-1 15,-3 4 1-15,0-8-1 16,0-2 0-16,0-3-1 0,-4 3 1 31,8-10-1-31,-1-3 0 0,1-6 0 16,3-3 0-16,0-9-2 16,3-10 0-16,1 0-3 15,-4-6 1-15,3-4-1 16,-3-2 0-16,0 6 0 0,0 3 0 15,0 3 2-15,0 6 0 16,0 6 4-16,-3 4 1 16,-1 9 1-16,-6 16 1 0,-4 6 1 15,-4 13 0-15,0 12 0 16,-3 3 1-16,-4 16-1 16,1-3 0-16,-12 9-1 15,5 4 0-15,6-1-2 31,4-6 1-31,3-18-2 16,8-10 1-16,3-7-4 0,3-12 0 16,15-9-7-16,6-16 0 15,11-9-5-15,8-20 1 16</inkml:trace>
  <inkml:trace contextRef="#ctx0" brushRef="#br0" timeOffset="186602.6983">21156 14725 29 0,'-7'32'14'0,"-7"21"-7"15,7-37 21-15,0 9-26 16,-4 3 0-16,1 0 0 16,-1-3 1-16,0-3-4 15,4-9 1-15,4-7 1 0,3-3 1 0,3-12-1 16,4-13 0-16,4-6-1 31,3-10 0-31,4 7 0 16,3-1 0-16,7 7-1 15,0 6 1-15,1 7 0 16,-8 15 1-16,0 10 0 0,-7 8 1 16,-3 17 0-16,-4 3 1 15,-7 6-1-15,-7 3 1 16,0-6-1-16,-8 0 0 15,-2 3-1-15,-1 0 0 0,1 0-4 16,-1-6 0-16,0-7-6 16,4-15 1-16,0-10-6 15,4-9 0-15</inkml:trace>
  <inkml:trace contextRef="#ctx0" brushRef="#br0" timeOffset="186838.4021">21128 14954 25 0,'10'-41'12'0,"12"13"-8"0,-12 19 16 15,8-1-18-15,-1 1 0 0,5 3 0 16,-8-1 1-16,0 7-4 16,-7 4 1-16,-7 2 2 15,-4 6 1-15,-10 7-2 16,0 3 1-16,0-6 0 16,0-4 1-16,0 1-1 15,0-4 0-15,3 1-1 31,1-7 1-31,3 0-2 16,3-6 1-16,4-6-5 16,4-7 0-16,3 0-7 0,0 0 0 0</inkml:trace>
  <inkml:trace contextRef="#ctx0" brushRef="#br0" timeOffset="187136.7885">21071 15023 28 0,'-35'28'14'0,"21"26"-6"15,10-45 17-15,1 4-22 16,-1-1 0-16,4 1 1 16,4-7 1-16,3 0-6 15,4-3 0-15,3-6 5 16,3-6 0 0,1-7-2-16,-4 1 0 0,0-4 0 15,-3 3 0-15,-4 4-1 16,-4-1 0-16,-3 7 0 15,-3 6 1-15,-4 3-1 16,-4 6 1-16,4 1-1 16,0-1 0-16,4 0 0 15,6 1 0-15,8-7-9 0,3-3 1 16,18-3-8-16,6-3 1 16</inkml:trace>
  <inkml:trace contextRef="#ctx0" brushRef="#br0" timeOffset="187782.6826">21706 14453 24 0,'-17'0'12'0,"20"12"-12"15,1-12 10-15,-1 3-9 16,1-3 1-16,3 0 1 16,0 3 0-16,0 0-4 0,4 1 1 15,-8 5 3-15,-3 7 1 16,-3 9 0-16,-8 6 0 0,0 22 0 16,-3 13 1-16,-3 0 0 31,3 0 1-31,0-3-1 15,6-4 0-15,1-9-1 16,4-6 0-16,3-9-1 0,3-7 0 16,4-9-2-16,4-3 1 15,0 2-1-15,3-8 0 16,-4-4-1-16,8 3 0 16,3-5-8-16,7-8 0 15,4-5-7-15,3-10 1 16</inkml:trace>
  <inkml:trace contextRef="#ctx0" brushRef="#br0" timeOffset="188057.0457">22119 14462 36 0,'14'-19'18'0,"18"-3"-11"0,-21 19 24 0,3 6-29 0,3 0 0 15,1 10 2-15,7 9 1 16,3 12-5-1,0 10 0-15,-3 9 4 16,-4 13 0-16,-7 6-1 16,-3-3 0-16,-4-3-1 15,0-3 1-15,-4-13-2 16,4-9 0-16,-3-10-1 0,3-9 1 16,0-6-2-16,0-13 0 15,-3-6-5-15,-1-10 0 16,-3-9-7-16,-3-6 1 15,-4-13-4-15,-4-6 0 0</inkml:trace>
  <inkml:trace contextRef="#ctx0" brushRef="#br0" timeOffset="188368.4389">22267 14575 37 0,'-7'6'18'0,"0"16"-14"16,0-16 34-16,0 4-34 0,-7 9 0 15,-4 12 1-15,-3 7 1 16,-3 12-8-16,-5-3 1 15,5 0 4 1,-8 0 0-16,0-10-4 16,4-8 1-16,3-7-8 15,8-10 1-15,2-9-7 16,5-9 0-16,6-13-2 16,8-12 1-16,3-10 9 31,28 98 6-31,-49-167 6 15,35 78 1-15,0 14 7 0,1 11 1 16,-1 10 1-16,-4 10 1 16,5 9-11-16,-5 0 1 15,4 3-11-15,1-3 1 16,2-3-13-16,1-16 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15:21.37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17667 5446 23 0,'-3'-6'11'0,"-15"6"-5"0,14 6 12 16,-6 10-15-16,-11 3 1 31,-4 6 2-31,-7 6 1 16,0 4-8-16,1-1 0 16,-1-2 6-16,11 5 0 0,3-8-2 15,11-4 0-15,7-6-1 16,7-4 0-16,11-5 0 15,6-7 0-15,8-10-5 16,0-5 0-16,0-4-8 16,0-3 0-16,3 4-1 0,-3-1 0 15</inkml:trace>
  <inkml:trace contextRef="#ctx0" brushRef="#br0" timeOffset="231.0468">17805 5657 24 0,'-7'22'12'0,"0"-1"-3"0,7-14 20 16,0 2-27-16,3-3 1 15,4-6 2-15,4 0 0 0,-1-3-6 32,4-3 1-32,1-7 4 0,-1-5 0 0,3-4-1 31,-10-3 1-31,-7 9-1 16,-3 0 0-16,-4 4-1 0,-7-1 1 15,0 7-2-15,-4 0 0 16,0 3 0-16,4 3 0 15,0 0-3-15,3 3 1 0,8 0-7 16,3 0 0-16,7-3-7 16,7 0 1-16</inkml:trace>
  <inkml:trace contextRef="#ctx0" brushRef="#br0" timeOffset="664.7163">18172 5456 28 0,'-4'22'14'0,"-31"31"-4"0,24-43 16 15,-6 8-24-15,-1 1 1 16,0 0-1 0,8-3 1-16,3-4-4 15,10-5 0-15,11-7 3 16,7-7 0-16,1 1-2 16,-1-3 0-16,0-1 0 15,0 1 1-15,0-1-1 16,0 7 1-16,-6 3-1 15,-1 3 1-15,-7 4 1 0,-4-1 0 16,1 3 0-16,-1-2 0 16,1-4 0-16,-1-3 1 0,4-3-1 15,0-4 0-15,4 1-2 16,3 0 1-16,0-4-1 16,4 4 0-16,-4-3 0 15,0 2 0-15,0 4 0 16,0 0 0-16,-3 3 0 15,-4 3 1-15,0 4-1 0,-3 2 1 32,-4 3 1-32,0 1 0 0,0 0-6 0,-4-1 1 31,4-2-6-31,0-4 0 16,0-3-6-16,0-3 1 15</inkml:trace>
  <inkml:trace contextRef="#ctx0" brushRef="#br0" timeOffset="836.7736">18595 5450 34 0,'0'-22'17'0,"3"53"-15"0,-3-18 26 0,-3 2-26 15,-8 7 1-15,-3 10 1 16,-7 2 0-16,3 13-5 16,-3 10 0-16,4-1 4 0,-1 0 0 0,4 1-4 15,3-7 1-15,4-12-6 16,4-7 0-16,-1-15-7 31,8-13 1-31</inkml:trace>
  <inkml:trace contextRef="#ctx0" brushRef="#br0" timeOffset="1052.3921">18613 5506 31 0,'24'-28'15'0,"15"22"-11"0,-28 9 22 16,-1 3-24-16,1 0 1 0,-4 7 1 15,-4-1 0-15,-3 4-5 16,-3 3 1-16,-8 3 3 16,-3 3 0-16,-7-3-1 15,-4 0 1-15,1 0-5 16,-1-3 0-16,7-7-7 16,8-9 1-16,6 0-5 0,15-9 1 15</inkml:trace>
  <inkml:trace contextRef="#ctx0" brushRef="#br0" timeOffset="1236.2779">18852 5566 37 0,'4'3'18'0,"-8"-6"-16"16,4 3 32-16,0-7-33 16,0 4 0-16,0 0 1 15,-3-3 0-15,-1-4-2 0,-3-2 0 16,0-1 1-16,0 1 1 15,0 2-6-15,0 4 0 16,4 0-8-16,3 0 0 16</inkml:trace>
  <inkml:trace contextRef="#ctx0" brushRef="#br0" timeOffset="1552.9679">18948 5509 39 0,'-21'41'19'0,"-11"25"-14"16,28-50 28-16,-3-4-32 16,4 4 1-1,3-7 0-15,0-3 1 16,7 1-4-16,3-7 1 16,4-10 1-16,4 1 1 0,14-7-2 15,0 1 1-15,3-1-1 16,0 3 1-16,-3 1-2 15,0 2 1-15,-4 4 0 16,-3 6 0-16,-4 3 0 16,-4 3 1-16,-3 7 0 15,-3 3 0-15,-4 3 0 16,-3-4 1-16,-4 13 0 0,-4 7 0 16,-3-13-7-16,-4 6 1 15,4-6-11-15,0-6 1 0</inkml:trace>
  <inkml:trace contextRef="#ctx0" brushRef="#br0" timeOffset="1884.3342">19336 5594 36 0,'-7'3'18'0,"17"-3"-7"16,-6-3 20-16,3 0-31 15,3-4 1 1,1 1 0-16,0-3 0 15,3 3-1-15,0-1 0 16,-4-5 1-16,-3 5 1 0,-3-2-1 16,-8 9 1-16,-6 3-2 15,-4 3 1-15,-4 10 0 16,-3 6 0-16,0 3 1 16,0-3 0-16,3 6 0 15,4 4 1-15,0-1-1 16,10-6 1-16,4-6-1 15,0-7 0-15,7-2-2 16,4-16 1-16,3-1-6 0,4-5 0 16,3-4-9-16,4-3 1 15,-1-3-3-15,-3 0 0 16</inkml:trace>
  <inkml:trace contextRef="#ctx0" brushRef="#br0" timeOffset="2188.8213">19502 5591 42 0,'-22'22'21'0,"-9"31"-24"0,24-44 41 16,-4 1-36-16,7 5 1 16,-3-2 0-16,4-4 1 15,3-2-5-15,3-4 0 0,4-6 3 16,8 0 0-16,-1-7-1 16,3-2 0-16,15-4-1 15,0 0 1-15,3 1-1 16,0-4 0-16,-3 6-1 15,0 4 1-15,-7 6 0 16,-4 6 1-16,-4 3-1 16,-6 4 1-1,-8 5 0-15,-3 7 0 16,-7 0 1-16,0-3 0 16,-3 9-5-16,-1-6 1 0,1-6-9 15,-4-1 0-15,6-8-4 16,5-4 0-16</inkml:trace>
  <inkml:trace contextRef="#ctx0" brushRef="#br0" timeOffset="2355.6099">19791 5556 44 0,'0'0'22'0,"17"-12"-18"0,-13 9 39 16,3-1-43-16,4 1 1 15,-1-6 0-15,4-7 1 16,8-6-2-16,-1 3 0 15,3-6-5 1,1 3 0-16,-4-3-9 0,-7 0 0 0</inkml:trace>
  <inkml:trace contextRef="#ctx0" brushRef="#br0" timeOffset="2613.1179">19932 5177 39 0,'-11'28'19'0,"-6"35"-13"0,13-38 25 0,-3 19-28 16,-3 6 0-16,-1 6 3 16,0 1 1-16,4 2-8 15,4-5 0-15,3 2 5 16,7-12 1-16,3-13-1 16,8-9 0-16,3-6-1 15,4-25 0-15,7-7-5 16,6-6 0-16,8-6-14 15,7 0 0-15,-10-16-1 16,-12-7 0-16</inkml:trace>
  <inkml:trace contextRef="#ctx0" brushRef="#br0" timeOffset="4487.9706">20500 5196 29 0,'-14'-7'14'0,"10"48"-1"0,4-31 14 0,0 2-25 16,0 7 0-1,4 0 0-15,-1 0 1 16,4-4-4-16,4 1 0 15,3-10 1-15,4-3 1 0,6 4-7 16,15-17 0 0</inkml:trace>
  <inkml:trace contextRef="#ctx0" brushRef="#br0" timeOffset="4604.0695">20944 5130 22 0,'4'-13'11'0,"-11"16"1"0,0 1 1 0,0 5-13 16,-7 10 1-16,-11 6-1 15,0 3 1-15,1 0-5 16,-5 10 1-16,-2-4-4 16,-5 7 0-16</inkml:trace>
  <inkml:trace contextRef="#ctx0" brushRef="#br0" timeOffset="4783.258">20496 5553 21 0,'-31'10'10'0,"13"-10"3"15,14 0 15-15,1-4-23 16,3 1 1-16,0 3 3 0,3-3 0 15,5 3-12-15,6-6 1 16,7 3 7-16,3 0 1 16,5-4-4-16,13-2 1 15,7-1-5-15,8 1 0 16,-4 0-10-16,-7 2 0 16,-4 4-2-16,-7 0 0 15</inkml:trace>
  <inkml:trace contextRef="#ctx0" brushRef="#br0" timeOffset="4982.4566">20419 5744 44 0,'-21'35'22'0,"21"-48"-23"16,3 10 42-16,8 0-40 0,6-3 1 16,15-4 0-16,0 1 0 15,14-7-2 1,10-3 0-16,4-2-3 0,-3-8 1 15,-5 7-10-15,-9 4 1 16,-1 8-3 0,-7-2 0-16</inkml:trace>
  <inkml:trace contextRef="#ctx0" brushRef="#br0" timeOffset="5129.3835">20793 5553 40 0,'-43'0'20'0,"-24"31"-20"0,53-21 38 15,-7 9-36-15,-4 0 0 0,-3 18 0 16,0 1 1-16,0 6-7 16,3 6 0-16,4-6-8 15,7 3 0-15</inkml:trace>
  <inkml:trace contextRef="#ctx0" brushRef="#br0" timeOffset="5298.1489">20602 5785 53 0,'0'10'26'0,"11"12"-29"0,-4-13 43 0,3 3-40 15,8 7 1-15,7 0 0 16,7-3 0-16,10-4-7 16,0-12 0-16,1 0-9 15,2-3 1-15</inkml:trace>
  <inkml:trace contextRef="#ctx0" brushRef="#br0" timeOffset="5556.9728">21512 5136 53 0,'-21'3'26'0,"-18"10"-30"16,18 9 42-16,-10 9-38 16,-19 13 0-16,1 6 0 15,-4 0 1 1,3 0-2-16,8-6 0 16,3-3-7-16,11-10 1 15,10-2-7-15,11-10 0 16</inkml:trace>
  <inkml:trace contextRef="#ctx0" brushRef="#br0" timeOffset="5724.4887">21213 5512 42 0,'24'-3'21'0,"-31"25"-16"0,4-12 34 0,-4 8-37 16,-4 14 0-16,-3 12 1 16,-4 12 0-16,1 1-4 15,3-4 0 1,6 0-6-16,8-9 1 15,8-16-8-15,20-18 0 16</inkml:trace>
  <inkml:trace contextRef="#ctx0" brushRef="#br0" timeOffset="6197.9115">21777 5192 39 0,'-35'16'19'0,"-4"50"-14"16,25-44 27-16,-11 6-29 31,-3 16 1-31,0-6 0 16,3-7 1-16,4-3-7 0,7-6 0 0,7-6 4 15,3-7 0-15,11-2-2 16,7-4 1-16,7-10-2 16,1 1 1-16,2-3-1 0,-3-1 1 15,-3 4-1 1,-4 6 1-16,-7 6 0 0,-7 7 0 31,-3-1 0-31,-8 4 0 16,1 0 0-16,-1 3 0 0,0-4 0 15,4-2 0-15,0-4 0 16,4 1 0-16,3-4 0 16,3-3 1-16,8-6-1 15,3-3 0-15,4-7 0 16,10 1 1-16,4-1-1 0,-1-3 1 15,1-2-1-15,-7 5 0 16,-4 4 0-16,-7 5 1 16,-3 4-1-16,-8 4 0 15,-3 2 0-15,-3 0 0 0,3 0-1 16,-4 1 1-16,4 2-4 31,-3-3 0-31,-1 1-5 16,-3-4 0-16,-4 0-5 15,-3 0 1-15</inkml:trace>
  <inkml:trace contextRef="#ctx0" brushRef="#br0" timeOffset="6366.8178">21728 5578 27 0,'0'10'13'0,"-4"21"-8"0,4-22 19 16,-3 4-23-16,-1 6 1 0,-3 6 0 15,0 9 0-15,0 7-3 16,-4 9 1-16,4-3 1 15,0-3 1-15,0-3-6 16,0-10 1-16,4-2-7 16,-1-4 1-16</inkml:trace>
  <inkml:trace contextRef="#ctx0" brushRef="#br0" timeOffset="6530.8297">21579 5835 35 0,'-24'19'17'0,"-5"9"-17"16,22-21 27-16,0 2-27 15,-3 0 1-15,3 4-2 16,0-10 1-16,3 3-10 16,4-2 0-16</inkml:trace>
  <inkml:trace contextRef="#ctx0" brushRef="#br0" timeOffset="6699.2557">21724 5791 42 0,'18'10'21'0,"38"27"-14"0,-42-24 34 0,4 0-39 15,0 2 0 1,3 1 1-16,7 0 0 0,-3-7-4 31,3 0 0-31,-3 1-9 0,-1-1 1 16,4-3-6-16,-3-6 1 15</inkml:trace>
  <inkml:trace contextRef="#ctx0" brushRef="#br0" timeOffset="90856.6099">17240 7764 28 0,'-3'-3'14'0,"17"-13"-2"0,-7 13 14 15,3-10-23-15,5 7 0 0,6-3 2 16,7 2 0-16,7-5-7 16,1-1 1-16,2-2 5 15,1-7 0-15,-4 0-4 31,-3-6 0-31,-4-1-6 16,1-2 0-16,-5 3-7 16,-3 3 1-16</inkml:trace>
  <inkml:trace contextRef="#ctx0" brushRef="#br0" timeOffset="91127.521">17660 7278 21 0,'-7'-6'10'0,"14"-4"0"0,-7 10 8 16,7-6-16-16,0 3 1 15,4 0 1-15,3 3 1 16,3 0-6 0,1 3 1-16,0 3 3 0,3 3 1 15,-3 4-1-15,-1 3 1 16,-6-4 0-16,-4 1 0 16,-7 9-1-16,-4 6 0 15,-3 6 0-15,-3 10 0 16,-4-9-1-16,-4 2 1 15,0-2-3-15,1-4 1 0,3-12-6 16,6-3 0-16,5-13-9 16,3-3 1-16,11-10-2 15,3-8 1-15</inkml:trace>
  <inkml:trace contextRef="#ctx0" brushRef="#br0" timeOffset="91240.9116">18186 7196 0 0,'-4'7'0'0</inkml:trace>
  <inkml:trace contextRef="#ctx0" brushRef="#br0" timeOffset="91676.6954">18193 7071 29 0,'-4'-3'14'0,"4"3"-8"0,0 0 15 31,4-7-18-31,-4 7 0 16,7-9 2-16,3 3 1 16,1-1-7-16,3 1 0 15,0 3 4-15,7 6 1 16,1 0-2-16,-1 0 0 16,0 4-1-16,0-4 0 0,7 3 0 15,0 4 0-15,1-1 1 16,-8 10 0-16,-4 0 0 15,-6-1 0-15,-7 8 0 16,-8-1 1-16,-7 3-2 16,1 0 0-16,-1-3 0 15,1 0 1-15,-1 3-1 0,-6-2 0 16,2-8-6-16,5-8 1 0,-1-4-7 16,4-6 0-16,0 0-4 15,4-13 0-15</inkml:trace>
  <inkml:trace contextRef="#ctx0" brushRef="#br0" timeOffset="91831.1552">18461 7130 31 0,'0'-6'15'0,"-39"41"-3"16,28-23 25-16,-6 1-36 16,-1 6 0-16,-6 2 2 15,2 5 0-15,-2-1-8 16,2-3 0-16,5-4-7 15,3 4 1-15</inkml:trace>
  <inkml:trace contextRef="#ctx0" brushRef="#br0" timeOffset="92011.5165">18249 7297 43 0,'14'18'21'0,"0"11"-21"0,-7-23 31 16,1-3-31-16,-1 3 0 15,0 1 3-15,0-7 0 16,0 0-7 0,0-4 1-16,-4-2-7 15,-3 0 1-15,0-3-3 16,-3-4 0-16</inkml:trace>
  <inkml:trace contextRef="#ctx0" brushRef="#br0" timeOffset="92163.7443">17995 7039 31 0,'-10'29'15'0,"6"-17"-16"0,8-9 26 0,3 1-25 15,0 2 1-15,7 0-6 16,0 7 1-16,0-1-3 16,4 1 1-16</inkml:trace>
  <inkml:trace contextRef="#ctx0" brushRef="#br0" timeOffset="92614.069">18034 7293 21 0,'-25'26'10'0,"15"-11"-6"0,10-15 10 15,3 0-13-15,4 0 0 16,4-3 1-16,3 0 1 0,0 0-4 16,7 0 1-16,0 0 2 15,-3 3 1-15,-4 0-1 16,0 3 1-16,-3 3-1 15,-8 3 0-15,-3-2 0 16,-3 2 0-16,-4 4-1 16,-4-4 1-16,1 4 0 0,-1-4 0 15,1-6-1-15,2 0 0 16,5-6-1-16,3-3 1 0,3 0-1 16,1 2 0-16,3 1 0 15,4 0 0-15,-1 3 0 31,-3 0 0-31,0 3 0 16,-3 7 0-16,-11 5 0 16,-7 4 1-16,0 6 1 15,-4 0 0-15,0 0 1 16,4-3 1-16,4 0 0 16,6-3 0-16,4-6 0 0,11-4 0 15,6-6 0-15,4-6 0 16,1 0-2-16,2-10 0 15,8-9 0-15,7-12 0 16,7 3-6-16,14-7 1 16,7 0-13-16,7 13 1 0</inkml:trace>
  <inkml:trace contextRef="#ctx0" brushRef="#br0" timeOffset="92946.4953">18288 7899 39 0,'-28'9'19'0,"24"-15"-13"16,8 0 21-16,3-4-23 15,3-2 0-15,5-4 2 31,6-3 1-31,10 3-9 16,19-6 0-16,13-6 5 0,1 3 1 0,-1-6-2 16,1 3 0-16,-4 6-2 15,0-3 1-15,10 9-2 16,1 0 1-16,-1-3-5 16,-10 4 0-16,-7 2-8 15,-7 1 1-15,-3 2-3 16,-8-5 0-1</inkml:trace>
  <inkml:trace contextRef="#ctx0" brushRef="#br0" timeOffset="93181.1714">19212 7403 30 0,'7'-3'15'0,"14"16"-12"0,-13-10 25 0,-1-3-25 15,0 6 0-15,3 3 2 16,1-2 0-16,3 5-7 15,0-2 1-15,0-4 4 16,0 6 1-16,-3 1-1 16,-4 3 0-16,-7 3-1 0,-4 6 0 15,-6-3 0-15,-1 3 1 16,-3-3-2-16,0 0 0 16,0-7-6-16,0-5 0 0,7-7-9 15,7-6 0-15</inkml:trace>
  <inkml:trace contextRef="#ctx0" brushRef="#br0" timeOffset="93611.9458">19741 7228 39 0,'4'6'19'0,"-25"3"-20"0,14-2 27 15,-4 5-25-15,-3 4 1 16,3 3 0-16,1-4 0 16,6-2-3-16,4-4 0 15,4 1 2-15,6-4 0 16,5-3-1-16,2 0 0 0,1-3 0 16,-1-3 0-16,1-3 0 15,0 0 0-15,-4 2 0 16,0 1 0-16,-3 3 0 15,-4 3 0 1,-4 4 0-16,-3 2 1 0,0 7 0 16,0-1 1-16,0 1 0 15,0 0 1-15,0 3-1 16,4-4 1-16,-1-8 0 16,4-4 0-16,4-6-2 15,-1-1 1-15,5-2-1 16,-5-3 0-16,1 2-1 15,-4 4 1-15,0 3-4 16,0 3 1-16,-4 1-10 0,1 5 0 0,7-3-2 16,-4-6 0-16</inkml:trace>
  <inkml:trace contextRef="#ctx0" brushRef="#br0" timeOffset="93912.0845">20077 7403 31 0,'7'0'15'0,"7"-12"-14"0,-7 5 24 16,3 1-23-16,8 0 0 16,-4-4 1-16,-3-2 0 15,-1-1-4-15,-3 1 0 16,-7 2 3-16,-10 7 1 16,-8 6-1-16,4 7 0 31,-4-1 1-31,-3 13 1 0,4 6-1 15,-1 1 1-15,4 2-1 16,3-3 1-16,4-3-1 16,4-9 0-16,3 0-2 15,3-4 1-15,4-2-3 0,4-7 1 16,10-10-7-16,4-2 0 16,6-3-8-16,1-7 1 0</inkml:trace>
  <inkml:trace contextRef="#ctx0" brushRef="#br0" timeOffset="94099.5161">20355 7278 54 0,'0'9'27'0,"0"4"-31"32,0-13 45-32,4 3-40 15,3 0 0-15,3 0 0 16,1-3 1-16,7-3-2 0,3-6 0 15,7-4-5-15,0-3 0 16,0 1-10-16,-3-4 0 16</inkml:trace>
  <inkml:trace contextRef="#ctx0" brushRef="#br0" timeOffset="94246.5067">20595 7052 37 0,'-28'50'18'0,"-18"29"-16"0,35-64 20 16,-3 10-22-16,-3 7 0 15,-1 5 0 1,4 10 0-16,0 0-3 16,7-3 0-16,3 0-7 15,8-6 1-15</inkml:trace>
  <inkml:trace contextRef="#ctx0" brushRef="#br0" timeOffset="94594.6768">20609 7450 39 0,'-14'13'19'0,"-11"15"-14"0,18-15 32 16,-3 9-34-16,-1 3 0 0,1 0 1 15,3-3 1-15,3-4-7 16,1-2 1-16,3-3 4 16,7-7 0-16,3-9-2 31,1-7 1-31,-1-5-2 15,4-1 1-15,1-9-1 0,-1 0 1 16,7 6-1-16,-3 3 0 16,-4 7 0-16,-4 3 0 15,-3 9 1-15,-7 3 0 16,0 7-1-16,-3 2 1 16,-4 1 0-16,3 3 1 15,1-3-1-15,3-4 0 0,3 1-2 16,-3-4 0-16,11-3-6 15,3-3 0-15,0-3-10 16,0 4 1-16</inkml:trace>
  <inkml:trace contextRef="#ctx0" brushRef="#br0" timeOffset="94850.0678">20906 7469 40 0,'-18'-3'20'0,"0"6"-15"0,18-3 27 0,7 3-29 16,4 0 0-16,0 0 1 16,-1-6 1-1,22-3-7 1,-4-3 0-16,0-4-5 15,-3 4 1 1,-4 9-8-16,-3 0 1 16</inkml:trace>
  <inkml:trace contextRef="#ctx0" brushRef="#br0" timeOffset="95267.0156">21304 7375 43 0,'-42'3'21'0,"-4"10"-24"0,35-7 35 16,-3 7-29-16,0 8 0 0,0 11 1 15,4 2 1-15,-1 1-6 16,4-1 1-16,3 1 3 16,4-7 0-16,4-3-1 31,3-12 1-31,4-4-2 15,6-15 1-15,11-10-1 0,1-15 0 16,6-10-1-16,4-9 1 16,-4-7-1-16,-3-2 1 0,-4-4-1 15,0 3 1-15,0 1-2 16,-6 6 1-16,-8 12 0 16,0 9 0-16,-7 14 0 31,-4 15 0-31,-6 12 0 15,-4 10 0-15,-4 12 0 0,-6 10 1 16,-12 6-1-16,1 9 0 16,3 7 0-16,8 0 1 15,3 3-6-15,10-10 0 16,4-6-11-16,7-6 1 16</inkml:trace>
  <inkml:trace contextRef="#ctx0" brushRef="#br0" timeOffset="95614.1997">21601 7435 44 0,'-22'9'22'0,"5"19"-16"0,10-18 28 16,0 5-34-16,0 4 1 0,0 3 0 31,3-3 0-31,0 0-2 0,4-4 1 0,4-2 1 16,3-7 0-16,0 0-1 15,4-6 0-15,3-9 0 32,3-3 1-32,1-4-1 15,3-3 0-15,-3 6-1 0,0 4 1 16,-4 6-1-16,-4 3 1 16,1 12 0-16,-8 4 0 15,-3 6 0-15,-3 3 0 0,-1 0 0 16,1 0 1-16,-1-6-6 15,1-3 1-15,-1-4-9 16,4-5 0-16,0-14-1 16,0-5 0-16</inkml:trace>
  <inkml:trace contextRef="#ctx0" brushRef="#br0" timeOffset="95774.076">21706 7391 45 0,'4'-16'22'0,"10"0"-25"0,-7 10 47 16,7-3-44-16,4-1 0 15,3 1 0-15,4 3 1 16,3-4-2-16,-7 1 1 16,0 2-8-16,4-5 1 15,-4 6-6-15,-10 3 0 0</inkml:trace>
  <inkml:trace contextRef="#ctx0" brushRef="#br0" timeOffset="95916.8784">21925 7221 37 0,'-25'22'18'0,"-10"25"-19"0,25-31 27 0,-1 6-27 31,-3 3 1-31,0 6-7 16,7 1 1-16,7 2 0 15,3-6 0-15</inkml:trace>
  <inkml:trace contextRef="#ctx0" brushRef="#br0" timeOffset="96266.7632">21989 7397 42 0,'-18'19'21'0,"-28"31"-17"0,36-34 36 16,-8 6-37-16,0 3 1 15,1 3 2-15,-1 3 0 0,7-3-8 16,4 4 1-16,7-13 5 15,4-1 0-15,6-8-2 16,8-13 0-16,3-10-1 0,8-9 1 16,-5-9-1-16,4-10 1 15,-3 0-2-15,3 7 0 16,1 6 0-16,-5 3 0 0,-3 3-1 16,-3 9 0-16,-4 4 0 31,-3 12 0-31,-4 6 2 15,-4 13 0-15,1 3 0 16,-4 3 0-16,0 1 0 16,0 2 0-16,0-6-10 15,0-6 1-15,3-3-10 0,1-13 0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22T01:17:25.48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2903 3888 29 0,'0'0'14'0,"-53"82"-7"0,43-48 15 15,-11 32-20-15,-8 28 1 16,-6 6 1-16,-7 32 0 0,10 6-5 16,14-3 0-16,18-25 3 15,22 15 1-15,2-6-1 16,8-3 0-16,10-12 0 15,8-13 0-15,27-10-6 16,22-15 0-16,0-16-8 16,3-22 1-16</inkml:trace>
  <inkml:trace contextRef="#ctx0" brushRef="#br0" timeOffset="761.4333">8625 3797 19 0,'-14'-12'9'0,"18"5"0"15,3 7 10-15,3 0-14 16,5 7 1-16,2 2 3 15,4 7 1-15,4 9-11 32,-4 19 1-32,0 18 8 0,-3 36 0 15,-7 11-2-15,-4 20 0 16,-11 18-3-16,-6 4 1 16,-8-20-2-16,-3-2 1 0,-4-16-2 15,-7-13 1-15,-3-15-4 16,0-26 0-16,-4-15-11 0,-3-15 1 31,6-23-4-31,-34-12 0 16</inkml:trace>
  <inkml:trace contextRef="#ctx0" brushRef="#br0" timeOffset="9130.204">24769 10294 13 0,'-25'0'6'0,"-32"22"3"0,43-18 7 0,-7 5-15 16,-7 10 1-16,0 3 1 0,-1 3 0 15,5 9-3-15,3-9 0 16,6 0 3-16,5 1 0 16,3-1-1-16,3-3 1 15,4-4-1 1,4-5 0-16,10-4 0 16,7-9 0-16,4-9-1 15,10 0 1-15,0-13-1 16,-3-4 0-16,-4-5 0 0,-3 0 0 15,-4-1-1-15,-3 1 1 16,-4 6 0-16,-3 6 0 16,-1 3 0-1,-3 13 1-15,0 10 0 16,-3 5 0-16,-1 7 0 0,-3 9 0 16,0 0-1-16,0-6 0 15,0-3 0-15,0 0 0 16,0-3 0-16,4-4 1 0,3-2-5 15,0-7 0-15,3-3-7 16,5-3 1-16,-1-7-3 16,3-2 0-16</inkml:trace>
  <inkml:trace contextRef="#ctx0" brushRef="#br0" timeOffset="9345.0021">25030 10301 24 0,'-11'19'12'0,"-3"18"-2"0,10-18 19 0,-3 12-28 16,-3 7 0-16,-4 3 1 15,0 6 0-15,-4 0-3 16,7 6 1-16,4-6 1 16,0 0 0-16,4-12-4 15,-1-1 1-15,4-6-6 0,0-12 0 16,0-3-2-16,4-10 0 15</inkml:trace>
  <inkml:trace contextRef="#ctx0" brushRef="#br0" timeOffset="9561.482">25044 10345 19 0,'24'-22'9'0,"19"3"-3"16,-33 19 15-16,1 3-18 15,3 3 1 1,0 7 3-16,-3 2 1 15,-4 4-9-15,-4 6 1 16,-6 4 6-16,-4 2 0 16,-14-9-1-16,-1 0 0 0,1 0-2 15,-4 0 0-15,4 0-2 16,0-3 1-16,4-7-7 16,-1-3 1-16,7-5-9 15,4-4 0-15</inkml:trace>
  <inkml:trace contextRef="#ctx0" brushRef="#br0" timeOffset="9762.4179">25396 10367 29 0,'-10'25'14'0,"-11"28"-2"0,14-40 15 0,0 2-27 15,-4 7 1-15,-3-3 0 31,3 3 0-31,1 0-1 16,3-3 0-16,0-1-4 16,0-2 0-16,3-3-7 0,1-4 1 15</inkml:trace>
  <inkml:trace contextRef="#ctx0" brushRef="#br0" timeOffset="9914.0792">25379 10182 42 0,'-4'-19'21'0,"1"16"-25"0,3 3 35 0,0 0-31 16,3 0 0-16,4 0-13 15,7 0 0-15,4 12 8 0,-4 1 1 16</inkml:trace>
  <inkml:trace contextRef="#ctx0" brushRef="#br0" timeOffset="10466.6393">26554 10407 26 0,'-11'-6'13'0,"-10"15"-10"16,14-2 18-16,-4 8-18 15,-3 7 0-15,0-6 2 16,0 3 1-16,-11 3-7 0,8 3 0 16,-1 0 5-16,4 0 0 15,3-3-2-15,8 0 1 16,3-3-2-16,7 0 1 0,0-7-4 16,7 1 1-16,4-7-6 15,6-6 0-15,12-3-5 16,-5-3 0-16</inkml:trace>
  <inkml:trace contextRef="#ctx0" brushRef="#br0" timeOffset="10848.8055">26832 10552 29 0,'-28'3'14'0,"-28"0"-5"0,42 0 21 15,-4 6-28-15,-7 7 1 16,4 3 3-16,0 0 0 0,3-4-7 15,8 1 0 1,3-3 4-16,3-4 1 0,4-3-2 16,7-3 1-16,4-3-2 15,3-6 1-15,3-3-2 0,8-7 1 16,3-3-1-16,1 0 1 31,-1 4-2-31,0 2 1 16,-3 4-1-16,-8 3 1 15,-3 2-1-15,-3 8 0 0,-4 2 1 16,-3 6 1-16,-4 4-1 16,0 3 1-16,0-3 0 15,0 2 1-15,0 4-1 16,3-3 0-16,1-6-2 16,-1-1 0-16,11-2-5 15,-3-7 0-15,3-6-8 0,0-1 1 16,7-5-2-16,0-10 0 15</inkml:trace>
  <inkml:trace contextRef="#ctx0" brushRef="#br0" timeOffset="11045.2493">27365 10100 37 0,'4'9'18'0,"-33"23"-19"15,22-17 37-15,-10 11-35 16,-1 11 1-1,-14 38 2 1,0-2 0-16,1-1-6 16,2-13 0-1,5 1 0-15,3-4 0 16,3-6-9-16,7-2 1 0,8-11-3 16,3-12 0-16</inkml:trace>
  <inkml:trace contextRef="#ctx0" brushRef="#br0" timeOffset="11279.3561">27548 10097 34 0,'4'-6'17'0,"-4"21"-13"16,0-8 33-16,-4 11-34 15,1 11 1-15,-1 8 1 16,-3 10 0-16,-7 10-7 15,-3-4 1-15,-8 3 3 16,-7 4 1-16,7-7-5 16,1 4 0-16,-4-1-8 0,6 1 1 15,5-1-5-15,10-12 1 16</inkml:trace>
  <inkml:trace contextRef="#ctx0" brushRef="#br0" timeOffset="32003.3248">22539 10084 55 0,'0'0'27'0,"63"-18"-22"0,-34 11 27 15,10-2-32-15,10-1 0 16,11 1 0-16,0 0 0 15,-4 2-6-15,-10 1 1 16,-4 0-8-16,-10 3 0 16,-4 6-2-16,-6 3 1 15</inkml:trace>
  <inkml:trace contextRef="#ctx0" brushRef="#br0" timeOffset="32435.9398">22856 10034 24 0,'-49'25'12'0,"14"-3"-4"16,28-16 20-16,-4 1-27 15,1-1 0-15,3 3 0 16,-1 4 1-16,5 0-3 16,-1-1 0-1,4 1 1-15,-3 2 1 16,-1 4-3-16,1 0 0 16,-4 0 0-16,-4 0 0 15,-3-7 0-15,0 1 0 16,0-1 0-16,0-2 1 0,3-4 2 15,1 3 1-15,3-2-1 16,-1-7 1-16,5 0 0 16,3 0 0-16,0 3 0 0,3 0 1 15,1 0-2-15,0 3 1 16,-1 10 0-16,1 0 0 16,-4-1 0-16,0 10 1 15,0 4 1-15,0-4 0 16,-4-7-1-16,1 1 1 15,-1 0-1-15,0-3 1 16,1-1-2-16,-4-2 1 16,3 0-3-16,1-4 1 15,-1-3-5-15,1-6 1 0,3 0-7 32,3-9 0-32,8-7-5 15,7 0 1-15</inkml:trace>
  <inkml:trace contextRef="#ctx0" brushRef="#br0" timeOffset="32752.8535">22934 10188 24 0,'35'-25'12'0,"-10"28"1"0,-25 0 15 0,-3 0-24 15,-5 7 0-15,-2 5 1 16,-4-2 1-16,-11 6-8 16,4 3 1-16,0-1 4 0,3-2 1 15,4-6-4-15,3-1 1 16,4-2-1-16,4 2 0 15,3-2-1-15,7-4 0 16,3 0 0 0,5-3 0-16,2 1 0 15,1-1 1-15,0 0 0 16,-4 0 0-16,0 0 0 16,-4 3 0-16,-6-2 1 15,-4 5 1-15,-4-3-3 16,-3 4 1-16,-10 5-4 15,-1 1 1-15,-3 3-6 16,0-4 1-16,-4 1-5 0,-3 0 0 16</inkml:trace>
  <inkml:trace contextRef="#ctx0" brushRef="#br0" timeOffset="32931.0526">22581 10627 22 0,'-17'12'11'0,"13"-5"0"16,4-7 15-16,4 0-21 15,3 0 0-15,7-3 5 16,3-4 0-16,5-2-12 15,6-7 0-15,7 4 8 16,0 2 0 0,11-5-3-16,4-1 1 15,-4-3-7-15,-8 3 0 16,-2 4-8-16,-1 6 1 16,-7 6-5-16,-14 9 1 15</inkml:trace>
  <inkml:trace contextRef="#ctx0" brushRef="#br0" timeOffset="33269.9997">22747 10614 29 0,'-21'3'14'0,"-7"4"-10"0,21-4 21 16,-4 0-24-16,1 3 0 16,-1 1-1-16,4-1 1 15,3 3-2-15,4 1 0 0,7-4 1 16,8 0 1-16,2-3-2 15,4 0 1-15,4-3 1 16,0 0 1-16,6-3 0 31,-2 0 1-31,-8 0 1 16,0 3 1-16,-7-3 0 16,-3 3 0-16,-4 0 0 0,-7 0 0 15,3 0-2-15,-3 0 0 16,0 0-1-16,0 0 0 15,7 0-1-15,-7 0 0 16,0 0-1-16,4 0 1 16,6 0-7-16,1 0 0 0,3-3-10 15,11 0 1-15</inkml:trace>
  <inkml:trace contextRef="#ctx0" brushRef="#br0" timeOffset="33603.31">23594 10018 35 0,'10'-3'17'0,"22"6"-6"15,-25 1 19-15,0-1-27 16,4 6 1-16,-1 1 0 16,5 2 0-16,-1 1-6 15,3-1 0-15,-3 1 0 0,0-1 1 16,-3 1-8-1,-4 6 1-15,-7-1-6 0,-3 4 1 16</inkml:trace>
  <inkml:trace contextRef="#ctx0" brushRef="#br0" timeOffset="34118.7155">23544 10316 25 0,'-67'10'12'0,"7"-16"-1"0,53 6 17 16,0 0-26-16,4-7 1 15,6 1 0-15,11 0 1 16,8-4-6-16,9 4 1 0,1 0 3 15,3 3 0-15,1 3-4 16,-5 0 1-16,1 3-3 16,-4 0 1-16,-6 3-1 15,-5 0 0-15,-10 4 0 16,-7 2 0-16,-7 1 3 16,-3 3 1-16,-12 6 3 0,-6-10 0 15,0 4 0-15,0-1 1 0,3 1 0 16,4-6 0-16,3-1-2 15,8 0 1-15,6-2-2 16,11-1 0-16,7-3-1 16,7-3 0-16,4-3-1 31,0-6 1-31,0 2-1 16,-1-2 1-16,-3-1-1 15,-3 7 0-15,-4 0-1 16,-7 3 1-16,-7 3-1 0,-7 4 1 15,-10 5 0-15,-8 4 0 16,-7-1 1-16,-7 1 0 16,0 0 1-16,8-4 1 0,6 1 0 15,7-4 0-15,15 1 0 16,3-4 0-16,10-3 0 16,8-3 0-16,10-3-2 15,0 0 1-15,1 0-3 0,-1-4 0 16,0 1-5-16,-3 0 0 31,-7 0-5-31,-4 9 0 16</inkml:trace>
  <inkml:trace contextRef="#ctx0" brushRef="#br0" timeOffset="34701.1354">23657 10617 18 0,'-24'26'9'0,"-26"-11"0"0,43-12 9 0,0 0-15 15,0 1 0-15,3-1 2 16,4 0 0-16,0-3-6 15,11 0 0-15,3-3 4 0,0-4 1 16,0 1-3-16,1 0 1 16,-5 0-1-16,1-1 0 15,-4 4-1-15,-7 3 0 16,0 0 0-16,-7 0 0 0,-4 3 0 16,-7 4 0-16,1-1 0 15,-1 3 0-15,1-2 0 16,2-1 0-16,1 0-1 15,4 0 0-15,3 1-3 32,3-4 1-32,4 3-4 0,7-3 0 15,0-3-2-15,4 3 0 16,3-3 0-16,-3 0 1 16,-4 0 5-16,0 0 0 15,-7 0 5-15,0 0 0 0,-4 0 5 16,-6 0 0-16,-1 4 1 15,-3 2 1-15,0 3-2 16,-7 1 1-16,10-4-3 16,-3 6 0-16,7-2-1 15,7-1 0-15,3 4-2 16,4-1 1-16,4 1-1 16,3-4 1-16,0 1-1 0,4-1 1 15,-1-6-1-15,1 0 1 16,0-3-1-16,-4 0 1 15,0-3-2-15,-3-3 1 16,-4 0-2-16,-4-4 1 16,1 4 0-16,-1 0 0 15,-3 6 0 1,4-7 0-16,-4 7 0 16,0 0 0-16,7-6-5 0,-4 0 1 15,4 6-12-15,8 0 1 16</inkml:trace>
  <inkml:trace contextRef="#ctx0" brushRef="#br0" timeOffset="36421.8416">11539 12646 28 0,'-21'-15'14'0,"46"-4"1"0,-18 16 14 15,4-4-23-15,6-2 0 16,8-4 2-16,3 1 1 15,4-10-12-15,3 0 0 0,11-6 8 16,7 6 0-16,3 3-5 16,-3 0 1-16,-3 0-7 15,-12 7 1-15,-6 2-8 16,-7 7 1-16,-7 3-3 16,-8 0 0-16</inkml:trace>
  <inkml:trace contextRef="#ctx0" brushRef="#br0" timeOffset="36567.7901">11874 12474 20 0,'-59'63'10'0,"30"2"-5"0,22-49 14 16,0 3-15-16,0 6 0 16,4-3 0-16,3-3 1 15,0-4-7-15,3 1 0 16,4 0 1-16,0-1 1 0,0-2-6 16,-3 0 0-16,-1-1-3 15,-3 4 1-15</inkml:trace>
  <inkml:trace contextRef="#ctx0" brushRef="#br0" timeOffset="36902.7494">11684 12925 19 0,'-32'10'9'0,"15"-16"-4"16,17 6 15-16,0-7-19 31,3 1 0-31,4 0 3 0,4-1 0 16,3-2-4-16,0 3 0 15,0-4 3-15,0 4 0 16,-3 3-1-16,-4 6 1 15,-4 3-1-15,-6 7 1 16,-4-1-1-16,-7 4 0 16,0 6 1-16,-4 6 0 0,4 1 0 15,0-1 1-15,3-3-2 0,4-6 1 16,4-4-1-16,3 1 0 16,0 3-1-16,3-4 0 15,4 1-1-15,0 0 0 16,4 0 1-16,-4-1 0 15,0 1-1 1,0 0 1-16,0-4-4 16,-3 1 1-16,3-7-7 15,0-6 1-15,3-3-6 16,1-13 1-16</inkml:trace>
  <inkml:trace contextRef="#ctx0" brushRef="#br0" timeOffset="37250.459">12044 12709 37 0,'3'3'18'0,"4"3"-17"0,-3-2 31 0,-4 5-31 15,0 0 0-15,-4 4 0 16,-3 3 1-16,0-1-3 16,4 1 1-16,-4 3 1 15,-4-4 0-15,1 1-1 16,-1 0 0-16,4-4 0 15,0 1 1-15,3-1-2 16,1-2 1 0,6-4-1-16,1 0 1 0,3-2 0 0,0 2 0 15,-3-3-1-15,-1 0 1 16,1 0 0-16,-1 0 0 31,-3 0 0-31,0 7 1 16,-3-1-2-16,-4 7 1 0,-1-3-5 15,-2 2 1-15,-4-2-6 16,-7 6 1-16,-1 2-3 16,-6 1 1-16</inkml:trace>
  <inkml:trace contextRef="#ctx0" brushRef="#br0" timeOffset="37435.0407">11561 13330 39 0,'0'-3'19'0,"17"-19"-15"0,-6 12 39 15,10-8-41-15,7-1 0 16,4-3 1-16,3-3 1 16,15-3-5-1,2-10 0-15,5 3-3 16,-1 4 1-16,-10 6-7 0,-7 6 0 16,-7 10-5-16,-8 9 1 15</inkml:trace>
  <inkml:trace contextRef="#ctx0" brushRef="#br0" timeOffset="37721.7278">11839 13264 25 0,'-60'38'12'0,"29"-23"-2"0,23-12 17 0,1 1-23 15,4-1 0-15,3 0 1 0,0 0 1 16,7 0-8-16,4-3 0 16,3 3 6-16,0-3 1 15,10-3-3-15,5 0 1 31,2 3-1-31,-2-3 0 0,-1 3 0 16,-3-3 0-16,-8 0 0 16,-3-7 0-16,-3 4-1 15,-4 6 1-15,0 0 0 16,-3 3 0-16,-1-3-1 16,4 0 0-16,4 3-1 15,-1-6 0-15,8-3-6 16,0-4 1-16,3-5-11 0,3-7 1 15</inkml:trace>
  <inkml:trace contextRef="#ctx0" brushRef="#br0" timeOffset="38022.0218">12580 12577 28 0,'-39'-3'14'0,"43"0"0"0,-4 3 10 31,3 3-21-31,8 3 1 16,3-2 1-16,4 8 0 0,3-2-6 15,0-1 0-15,0-3 1 16,4 0 1-16,0 1-7 16,-4 2 0-16,-4-3-7 0,-3 7 1 15</inkml:trace>
  <inkml:trace contextRef="#ctx0" brushRef="#br0" timeOffset="38988.3884">12524 12847 33 0,'-74'22'16'0,"21"-13"-9"16,49-9 26-16,1 0-32 15,3 0 1-15,17-6 0 16,11 0 1-16,8-4-4 31,3 1 0-31,-1 0 2 16,-2-4 0-16,2 0-5 16,-2 1 1-16,-5 6-3 0,-2-4 0 15,-8 4 0-15,-7 6 0 16,-7 3 1-16,-7 7 0 0,-7 2 3 15,-7 7 1-15,-4 0 4 16,-7 0 0-16,1-1 0 16,-1-5 1-16,4-4 0 15,3 1 0-15,4-4-2 16,7 0 0-16,4 4-1 0,10-7 1 16,3 0-3-16,4-3 1 15,0-3 0-15,4 0 0 31,0-4 0-31,-1 1 0 16,1 0 0-16,0 0 0 0,-8 2 0 16,1 4 0-16,-8 4 0 15,-3 5 0-15,-7-3 0 16,-3 7 0-16,-1-1 0 16,-3 4 1-16,-7 3-2 15,0 6 1-15,-1-6 1 16,1 0 0-16,7-7 0 15,4-3 0-15,6-5 0 0,4-4 1 16,11-7-1-16,3-2 1 16,0-7-1-16,4 1 0 0,-1-1-1 15,1 3 0-15,3 4-3 16,-3 3 1-16,-4 3-2 16,-4-1 1-16,-3 8-1 15,-7 5 0-15,-3 7 0 31,-4 2 1-31,-4 8 2 0,1 5 0 16,-1-3 3-16,-3 3 0 16,0-12 0-16,3 0 1 15,8-3-1-15,3-7 1 16,0-6-1-16,3 0 1 16,4-9-3-16,0 0 1 0,0-3-1 15,0-1 0-15,1 4 1 16,-5 3 0-16,-3 3-1 15,0 0 1-15,-3 9-1 16,-5-3 1-16,1 4-1 16,-7 2 1-16,0 1-1 15,4-1 1-15,-5 1-1 0,5-4 1 16,3 1-1-16,3-4 1 16,4 3-1-16,0-2 1 0,7-1-1 15,0-9 0-15,4 9-1 16,0-12 1-16,-1 6 0 15,-3 0 0-15,0 3 0 32,0 3 1-32,0 1 0 15,-3-1 0-15,-1 0 1 16,-3 0 0-16,4 4 0 16,0-4 1-16,-1-3-1 0,1 0 1 15,-1 0-2-15,4-6 0 16,4 0-8-16,6-3 1 15,5-4-8-15,2-2 1 16</inkml:trace>
  <inkml:trace contextRef="#ctx0" brushRef="#br0" timeOffset="39279.2446">13190 12744 28 0,'-10'-10'14'0,"38"-2"-2"0,-21 5 15 15,4 4-25 1,3-3 1-16,0 0 0 15,4-4 1-15,3 4-5 16,3-3 0-16,-2-1-2 0,-1 4 1 16,-4 6-7-16,-3 0 1 15,-6 9-4-15,-8 10 0 16</inkml:trace>
  <inkml:trace contextRef="#ctx0" brushRef="#br0" timeOffset="39685.6167">13219 12929 30 0,'-36'34'15'0,"-10"4"-9"0,39-32 28 0,4 0-33 15,3-3 1-15,3-3 0 16,8-6 0-16,3-6-3 16,0-1 1-16,4-3 0 15,3-3 1 1,4 1-3-16,3 2 0 0,-3 0-3 16,-1 7 1-16,-6 3-1 15,-4 6 1-15,-7 6 0 16,-7 6 1-16,-7 1 4 15,-7 9 1-15,-4 9 4 16,4 1 0-16,0-1 1 16,4-6 1-16,2-3-1 15,1-3 0-15,4-7-3 16,3-5 0-16,3-7-2 0,8-7 0 0,0-5-2 16,6-4 0-16,1 7 0 15,3-4 0-15,-3 1 0 16,-1-1 0-16,-3 7 0 31,1 3 0-31,-5 6 0 16,-3-3 1-16,0 9-1 15,-7 7 1-15,0 0-3 0,-7-4 0 16,4 4-5-16,-1 0 0 16,4-13-8-16,0-3 0 15</inkml:trace>
  <inkml:trace contextRef="#ctx0" brushRef="#br0" timeOffset="39900.033">13603 12759 28 0,'14'-19'14'0,"22"10"-2"0,-26 6 14 0,4 3-22 16,0 6 0-16,0 4 4 16,1 2 0-16,-1 4-10 15,0 6 1-15,0 3 6 0,-4-3 0 31,1 0-2-31,-4-4 0 16,-3-2-6-16,-1-3 1 0,1-4-7 16,-4-3 0-16,-4-2-6 15,4-4 1-15</inkml:trace>
  <inkml:trace contextRef="#ctx0" brushRef="#br0" timeOffset="40070.4043">13787 12624 45 0,'0'7'22'0,"-7"43"-18"0,3-38 39 16,-7 4-41-16,-6 9 1 16,-11 10 0-16,-4 2 1 15,-11 7-6-15,1 9 1 0,3-2 2 16,8-1 0-16,6-13-8 16,11-5 0-16,7-10-9 15,17-7 1-15</inkml:trace>
  <inkml:trace contextRef="#ctx0" brushRef="#br0" timeOffset="40264.213">14044 12718 46 0,'14'-6'23'0,"-31"9"-18"0,13 0 34 15,-7 4-38-15,-3-1 0 16,-7 7 1-16,-4 5 0 31,-6 4-4-31,-5 6 0 16,8-6-5-16,0 0 0 15,0-6-8-15,14-3 1 0</inkml:trace>
  <inkml:trace contextRef="#ctx0" brushRef="#br0" timeOffset="40440.1233">13857 12863 34 0,'11'12'17'0,"-1"20"-7"15,-10-23 22-15,-3 7-29 0,-1 9 0 16,-3 6 0 0,0 7 1-16,0 2-6 15,0-2 1-15,3-3-2 0,4-7 1 16,8-12-9-16,2-7 1 16,8-9-3-16,-1-13 0 15</inkml:trace>
  <inkml:trace contextRef="#ctx0" brushRef="#br0" timeOffset="40674.0119">14245 12737 38 0,'-14'-3'19'0,"18"-3"-17"15,-11 9 36-15,-4 3-35 16,-7 1 1-16,1 2 1 16,-1 3 1-1,4 1-7-15,3 0 0 16,8-1 5-16,3 1 0 15,7-4-2-15,7-3 1 16,4-3-2-16,3-3 1 0,0-3-2 16,0-3 1-16,0 0-3 15,0-7 0-15,1 7-8 16,-1 0 0-16,0-1-6 16,0-2 0-16</inkml:trace>
  <inkml:trace contextRef="#ctx0" brushRef="#br0" timeOffset="40836.8407">14316 12765 33 0,'-18'19'16'0,"-14"28"-9"0,25-34 21 15,-3 6-27-15,-4 9 1 0,-4 6 0 16,0 10 0-16,-6 10-4 31,-1 2 1-31,0 0-4 16,4-8 0-16,7-8-6 15,14-2 0-15</inkml:trace>
  <inkml:trace contextRef="#ctx0" brushRef="#br0" timeOffset="41175.2295">14150 13041 29 0,'11'-15'14'0,"31"-35"-12"0,-25 43 21 16,1-2-22-16,3 3 0 15,0-1 0-15,1 1 1 16,-1 3-3-16,-4 3 1 0,1 3-1 16,-4 0 0-16,-7 0-1 0,-3 0 0 15,-4 7-1-15,-7 2 1 16,-4 4 0-16,-3 6 0 16,-7-3 5-16,-4 0 0 15,4-4 4 1,3 4 0-16,4-3 2 15,4-4 0-15,3-5 0 16,10 5 0-16,8-6-3 16,3 1 0-16,3-7-3 15,1 0 0-15,3 3-7 16,4-3 0-16,0-3-13 16,3 9 1-16</inkml:trace>
  <inkml:trace contextRef="#ctx0" brushRef="#br0" timeOffset="43487.1071">11702 14089 24 0,'-22'-3'12'0,"12"15"-6"0,3-2 13 0,-4 12-16 15,-3 12 1-15,-7 10 2 16,-7 3 0-16,-11 9-8 16,-3-2 1-1,-1-7 4-15,4-3 1 16,11-10-3-16,18-9 0 0,10-9-3 16,14-10 1-16,18-9-6 15,-1-9 1-15,8-7-3 0,7-10 1 16,3-5 0-16,-3-10 0 15,0 3 3-15,0 4 1 16,-7 5 5-16,-11 10 1 16,-10 13 3-16,-18 9 0 0,-4 16 2 15,-10 9 0-15,-4 9 0 16,-3-2 0-16,0-1-3 16,0 0 1-16,3-9-2 15,8-3 1-15,3-6-3 31,7-7 1-31,7-6-2 16,7-6 1-16,3-4-2 0,5-2 1 16,9-1-1-16,1-3 1 15,-4 4-1-15,-7 9 1 16,-7 3-1-16,-10 6 1 16,-8 3 0-16,-6 7 0 15,-1 3 1-15,1 3 1 0,-1 0-1 16,1-3 1-16,3-4-1 15,3-2 1-15,4-7 0 16,7-3 1-16,7-6-2 16,4-3 0-16,3-4-3 15,0-2 1-15,7-1-5 16,-6 4 1-16,-5 0-4 16,-6 2 1-1,-4 4-3-15,-11 0 1 16,1 3 2-16,-8 0 1 0,-3 0 3 15,-4 3 1-15,1 0 3 16,3 4 1-16,0 2 2 16,3 4 1-16,4-1 0 15,0 7 1-15,0-3-1 16,0 9 0-16,3 15-2 0,-3 1 1 16,4 3-2-16,-1 0 0 15,1 0-3-15,-1-7 1 16,4-5-4-16,0-1 1 15,0-9-3-15,0-6 0 16</inkml:trace>
  <inkml:trace contextRef="#ctx0" brushRef="#br0" timeOffset="43672.9629">11871 14826 24 0,'-25'-10'12'0,"-6"23"-9"16,23-7 21-16,-2 7-19 15,-8 5 0-15,1 4 3 16,-1 0 0-16,4-6-9 15,0 0 0-15,3-4 7 16,8-2 1-16,3-4-4 16,7-3 1-1,7-9-4-15,7-7 1 16,11-12-8-16,10-12 0 16,7-7-7-16,15 0 1 0</inkml:trace>
  <inkml:trace contextRef="#ctx0" brushRef="#br0" timeOffset="44157.513">12319 14305 33 0,'-25'25'16'0,"4"-3"-12"0,18-16 22 16,3-2-26-16,0 2 0 15,3-6 1-15,4 0 0 16,4-6-1-16,-1-1 0 15,4 1 0 1,1-3 0-16,-1 2 0 0,3 4 1 0,1 3-1 16,-4 0 0-16,-14 6 1 15,-3 10 0-15,-5 0 2 16,1 0 0-16,0 2 0 16,0 1 1-16,0 0 0 15,0-3 0-15,0-4-2 16,4 1 1-1,3-4-2-15,3 1 0 16,4-4-3-16,0-3 0 16,7-3-3-16,0 0 1 0,4 0-2 0,-7 3 0 15,3 3 0-15,-11 7 0 16,-13 6 3-16,-4-4 1 16,0 7 3-16,-1 13 0 31,1 2 3-31,4-2 0 15,3-4-1-15,0-6 0 0,3-6 0 16,4-6 0-16,7-10-5 16,0-6 1-16,14-13-6 15,4-9 0-15,10 0-5 16,1-6 1-16</inkml:trace>
  <inkml:trace contextRef="#ctx0" brushRef="#br0" timeOffset="44321.1177">12693 14289 40 0,'-4'13'20'0,"11"15"-21"0,-7-22 36 16,4-2-34-16,0 2 1 15,3 3 0-15,3-2 1 0,4-7-7 16,4-7 1-16,0 1-5 31,-1-7 1-31,4 4-5 0,-3-3 0 0</inkml:trace>
  <inkml:trace contextRef="#ctx0" brushRef="#br0" timeOffset="44670.6276">12848 14296 25 0,'-35'37'12'0,"-7"26"1"0,31-50 17 16,0 2-26-16,-3 4 1 0,4 0 3 15,3 0 0-15,0-4-11 16,3 1 1-16,4-3 6 15,4-1 0-15,3-6-2 16,3-2 0-16,4-8-2 16,4-5 1-16,3-7-4 0,0-2 1 15,4 2-2-15,-4 0 0 16,-3 4 0 0,-4 2 0-16,0 4 0 0,-3 3 0 0,3-3 4 15,-7 6 1-15,0 3 1 16,-4 3 0-16,-3 3 1 15,0 4 0-15,0-1 0 32,-3 4 0-32,3 0-7 15,-4 0 1-15,1-1-8 0,-4 1 0 16,0-4-2-16,-4 4 1 16</inkml:trace>
  <inkml:trace contextRef="#ctx0" brushRef="#br0" timeOffset="44988.9296">12816 14590 27 0,'-14'13'13'0,"4"3"-7"0,3-13 23 0,0 9-26 15,-4 7 1-15,0 3 0 16,1 3 1-16,-1 7-7 16,1-1 1-16,-1-3 2 15,4-9 0-15,4-6-7 16,3-10 0-1,0-3-5-15,7-10 1 16,3-12-2-16,1-3 1 16,3-3 3-1,-46 81 8-15,82-122 5 16,-36 69 1-16,0 7 6 16,0 2 1-16,0 7 2 0,-3-4 0 15,6 4-6-15,1-7 0 16,6 1-8-16,8-7 0 15,4-3-15-15,6 0 1 16</inkml:trace>
  <inkml:trace contextRef="#ctx0" brushRef="#br0" timeOffset="45675.509">13480 14214 29 0,'-22'13'14'0,"5"9"-5"16,10-10 15-16,-11 7-22 16,-3 12 0-16,-4-2 0 15,-3 5 1-15,0 1-4 31,-4-4 0-31,0-3 1 16,8-9 0-16,6-6-6 0,11-7 0 16,10-3-4-16,5-6 0 15,6-7-1-15,3-2 0 16,4-1 7 0,-49 64 4-1,85-111 5-15,-40 63 1 16,-6 13 5-16,-4 12 1 0,-4-3 0 15,-6 16 0-15,-4 15-6 16,-4 10 0-16,-3-3-3 16,4-7 0-16,3-6-7 15,3-9 1 1,22-31-9 0,3-20 0-16</inkml:trace>
  <inkml:trace contextRef="#ctx0" brushRef="#br0" timeOffset="46806.987">13617 14443 29 0,'32'-22'14'0,"14"-9"-6"0,-32 25 14 16,4-7-22-16,-1 0 0 0,1-2 0 15,0-1 1-15,-1 7-1 16,-3-1 0-16,-3 7-1 16,-8 13 1-16,-6 8 0 15,-8 7 0-15,-3 10 1 31,-7 3 0-31,-4-1 1 16,1-2 1-16,2-10 1 0,8 0 1 16,4-6-1-16,3-7 1 15,3-2-2-15,4-10 1 16,7-7-2-16,4-2 0 16,3-4-2-16,-4-2 1 0,1-4-4 15,0 0 1-15,-4 3-5 16,0-6 1-16,0-3-4 15,0-6 1-15,0-3-1 0,0-4 0 16,0 3 4-16,0 1 0 16,-3 6 6-16,-1 6 0 15,-3 9 5-15,0 10 0 16,-3 9 2 0,-1 7 0-16,1 3-1 15,-1 9 1-15,1 6-3 16,-1-3 1-16,0 4-4 15,1-1 1-15,-4 3-2 16,0 4 0-16,0-3-1 16,0-7 0-16,0-3-1 15,3 0 1-15,1 0-1 16,-1-12 1-16,4 2 1 0,0-5 0 16,0-4 0-16,4-3 0 15,3-6 0-15,0 0 1 16,3-3-1-16,1-4 1 0,3 1-3 15,0-4 1-15,4 1-3 16,-1 2 0-16,-3 4 0 16,1 3 0-16,-5 3 0 15,-3 3 0-15,-3 3 1 16,-4 4 1-16,-4-1 2 0,-3 4 1 16,0 2 0-16,-3 4 0 15,-1 3 0-15,0 0 1 16,4 0 0-16,0-6 1 15,0-4-2-15,4-2 1 32,-1-4-1-32,4 0 0 15,0-3-1-15,4 0 1 0,-1-3-1 16,4-3 0-16,0 0 0 16,0-6 1-16,0-1-2 15,0 1 1-15,1 3-2 0,-5 2 1 16,-3 4-2-16,0 0 1 15,-3 0-2-15,-1 0 1 0,-3 4 0 16,-4-1 1-16,1-3 0 16,-1 3 1-16,1-6 1 15,3 3 1-15,0 0 0 16,3 3 0-16,0 3 1 16,4-6 0-16,0 0 0 31,4 3 1-31,0 4 0 15,-1-1 1-15,4 3-1 0,-3 1 1 16,-1 5 0-16,1 7 0 16,-4 3-1-16,0 4 1 15,-4 2-2-15,1 0 0 16,-1-2-1-16,-3-4 1 0,4-3 0 16,-5-4 0-16,1-5-2 15,0-4 0-15,-3-6-1 16,-1-3 1-16,1-6-2 15,-1-6 0-15,7 2-1 16,4-2 0-16,4 2 1 0,3 1 0 16,4 3 1-16,-4 6 1 15,3-4 0-15,1 1 0 32,3 3-3-32,0 0 0 0,7-3-7 15,7-6 0-15</inkml:trace>
  <inkml:trace contextRef="#ctx0" brushRef="#br0" timeOffset="47210.9492">14291 14575 34 0,'-46'47'17'0,"-3"-13"-12"0,35-21 25 16,-7 6-27-16,-1-4 0 15,5-5 3-15,-1-7 0 16,4-3-8-16,3-16 0 16,8 1 5-16,10-7 0 15,3-10-2-15,12-9 0 16,6 4-1-16,7-4 0 15,0 0 0-15,1 7 0 16,-1 6-1-16,-3 6 1 16,-4 12 0-16,-3 13 0 0,-4 7 1 15,-7 2 0-15,-7 10 0 16,-3 7 1-16,-4 5 0 16,-4 1 0-16,4-7-4 15,0-3 0-15,0 6-8 16,4-12 1-16,10-3-6 15,0-4 1-15</inkml:trace>
  <inkml:trace contextRef="#ctx0" brushRef="#br0" timeOffset="47406.8806">14750 14484 39 0,'-25'25'19'0,"7"22"-19"16,15-34 31-16,-4-1-31 31,0 13 1-31,0 3-1 16,-4 4 0-16,4 2-7 0,-4-6 1 0,8 1-5 15,6-14 1-15</inkml:trace>
  <inkml:trace contextRef="#ctx0" brushRef="#br0" timeOffset="47531.8794">14736 14343 25 0,'-22'-66'12'0,"29"41"-9"16,-3 15 16-16,-1 4-19 16,1 0 0-16,3 6-9 15,7 3 1-15,7 10 5 16,1-1 0-16</inkml:trace>
  <inkml:trace contextRef="#ctx0" brushRef="#br0" timeOffset="47823.8838">14891 14500 29 0,'-11'31'14'0,"1"3"-6"0,6-24 26 16,-3-1-29-16,0-3 0 16,0-2 0-16,3 2 0 15,1-6-8-15,6-10 1 16,4 1 4-16,4 0 1 16,0-1-3-16,3 1 1 0,3-1-2 15,8 1 1-15,-4 0 1 16,0 2 0-16,-3 7 0 15,0 4 0-15,-4 5 1 16,-4 3 0-16,-6 7 0 16,-4 3 0-16,0 10-1 31,-4-4 1-31,-3 6-6 0,0-2 1 16,0-4-9-16,0-3 1 15,4-6-4-15,3-7 0 16</inkml:trace>
  <inkml:trace contextRef="#ctx0" brushRef="#br0" timeOffset="47970.9148">15028 14474 45 0,'11'-9'22'0,"7"0"-22"16,-11 2 41-16,3 4-41 16,8 0 0-16,7 0 0 15,3-3 0-15,0-7-5 0,4 1 0 16,-1-4-8-16,-2 0 0 15</inkml:trace>
  <inkml:trace contextRef="#ctx0" brushRef="#br0" timeOffset="48127.3404">15342 14167 33 0,'-31'3'16'0,"16"57"-7"0,8-41 18 0,-3 12-24 15,-8 10 1-15,-3 3 1 16,-4 6 0-16,8-6-8 31,3 6 1-31,3-3-2 16,4-3 1-16,14-6-10 0,4-7 1 0</inkml:trace>
  <inkml:trace contextRef="#ctx0" brushRef="#br0" timeOffset="48420.9384">15385 14528 37 0,'21'-25'18'0,"-11"-10"-15"16,-6 26 28-16,3-4-31 16,0 1 1-1,-3-1 0-15,-4 7 1 0,-4 3-3 0,-3 6 1 32,-11 6 1-32,1 7 0 15,-8 9 1-15,0 6 0 16,1-2 0-16,2-1 1 0,8 3-1 15,4 4 1-15,3-10-1 16,0-6 1-16,7-4-3 16,3-8 1-16,4-7-6 15,4-4 0-15,3-8-8 16,0-1 1-16,7-2-3 0,7-4 1 16</inkml:trace>
  <inkml:trace contextRef="#ctx0" brushRef="#br0" timeOffset="48711.876">15392 14581 34 0,'-29'35'17'0,"12"-17"-13"0,13-14 33 16,1-1-34-16,-1 0 0 15,4 3 1-15,0-6 1 0,4-3-7 16,10 0 1-16,0 0 3 16,0-4 0-16,4 1-2 15,-1 0 1 1,5 0-2-16,-5-1 1 15,4 4 1-15,-3 3 0 16,-4 3 0-16,0 4 1 16,-3-4 0-16,-8 3 1 0,-3 10-1 15,0-1 1-15,-3 4-6 16,-1 0 1-16,1 0-8 16,-1-4 1-16,1 4-7 0,3-9 1 31</inkml:trace>
  <inkml:trace contextRef="#ctx0" brushRef="#br0" timeOffset="48861.4284">15582 14462 44 0,'21'-13'22'0,"-3"1"-22"16,-11 6 38-16,0-7-38 15,4-3 1-15,3 1-3 16,3-1 1-16,5 0-6 15,-1 1 1-15,-4 5-7 16,1 1 0-16</inkml:trace>
  <inkml:trace contextRef="#ctx0" brushRef="#br0" timeOffset="49143.659">15639 14183 39 0,'-4'34'19'0,"-6"23"-16"16,6-35 30-16,-3 9-31 16,0 10 0-1,0 6 2-15,-4 0 0 0,1 13-5 0,-1 2 1 16,4 7 4-16,0-6 0 16,7-10-1-16,4-9 0 15,3-9-1-15,3-10 0 31,4-13-1-31,4-9 1 0,14-9-3 16,3-13 1-16,7-3-7 16,-3-3 1-16,3 6-10 15,-3-2 1-15</inkml:trace>
  <inkml:trace contextRef="#ctx0" brushRef="#br0" timeOffset="57319.5652">8378 16826 18 0,'-7'-12'9'0,"14"-4"0"0,-3 10 9 15,3-10-14-15,4 7 1 16,6-7 2-16,1 0 0 16,0 4-9-16,3 2 0 0,3 7 7 15,1 6 0-15,-4 7-2 16,-10 12 0-16,-11 0-1 15,-7 0 0-15,0 6 0 0,-4 3 1 16,4-3-1-16,0-2 0 16,0-11-1-1,0-2 0-15,3-1 0 16,4-9 0-16,0 7-1 16,4-4 0-16,7 4-1 15,3 8 1-15,3 1 1 0,-3 16 0 16,-3-1 1-16,3-2 0 15,0-1 0-15,-3 0 1 16,-1 1 0-16,1-4 0 16,0 3-2-16,-1-3 1 0,-3-6-1 15,4-3 1-15,-1-6-4 16,1-10 1-16,3-3-7 16,0-3 1-16,4-13-9 15,6-9 1-15</inkml:trace>
  <inkml:trace contextRef="#ctx0" brushRef="#br0" timeOffset="57854.6996">8943 16641 36 0,'-4'10'18'0,"15"-10"-12"0,-7 6 22 15,-1-3-28-15,4 10 1 31,0-4 0-31,4 4 0 16,-1-7-1-16,1 0 0 0,-1 0-4 16,1 4 0-16,-4-1-3 15,-3 4 0-15,-8 6-2 16,-3-1 1-16,-7-2 0 16,-4 0 1-16,-3 9 7 15,0-3 0-15,0 0 5 16,3-3 1-16,1-4 1 15,6-2 1-15,7-10-1 0,4-9 1 16,7-7-4-16,4 4 1 16,10-4-3-16,0-6 1 15,4-3-3 1,0 0 0-16,10 1-5 16,-7 2 0-16,-3 6-3 15,-4 4 1-15,-7 9-1 0,-7 9 0 0,-10 1 2 16,-4 2 0-16,-4 1 6 15,1 5 1-15,-1 8 3 16,0 2 1-16,4 3 0 16,0 0 1-16,0-5-1 15,4 2 0-15,3 3-2 16,0-3 0-16,0 1-2 0,0-1 0 16,0-3-4-16,0-3 1 31,0-6-5-31,0 2 1 15,0-8-4-15,0-4 1 16</inkml:trace>
  <inkml:trace contextRef="#ctx0" brushRef="#br0" timeOffset="58154.4968">8968 17156 22 0,'-18'-22'11'0,"18"-3"-7"0,4 18 18 0,3 1-19 16,3-7 0-16,1 1 0 15,3-4 1-15,0 1-6 16,4 8 1-16,6 1 3 15,1 6 0-15,-4 6-1 16,-10 7 0-16,-4 9-1 16,-14 6 1-16,-4 6-1 0,-3 1 1 0,-4 3 1 15,-3-4 0-15,0-3 2 32,3 1 0-32,4-10 1 15,7-3 0-15,4-7 0 16,3-2 0-16,7-7-2 15,7-6 1-15,7-13-3 16,14 0 0-16,11-12-7 0,7-13 0 16,0-3-8-16,0-3 0 15,3 0-1-15,-6 0 1 16</inkml:trace>
  <inkml:trace contextRef="#ctx0" brushRef="#br0" timeOffset="58536.1012">9507 16808 24 0,'-28'59'12'0,"3"26"-10"15,18-57 21-15,-3 16-21 0,-1 0 1 16,1-3-1-16,-1-1 1 16,4-5-5-16,3-10 1 15,1-9 2-15,3-10 1 16,0-12-2-16,3-20 1 15,5-14-1-15,6-20 1 16,0 4 0 0,3-1 0-16,8-5 0 15,0 8 1-15,-1 10 0 16,12 7 1-16,-1 8 0 16,0 8 0-16,1 8-1 0,-1 10 1 15,-3 6 0-15,-4 13 0 16,-3 6-1-16,-4 0 0 0,-4 12 0 15,-3 7 0-15,-3 3-2 16,-4 3 1-16,-3 0-5 16,-8 0 0-16,1-13-7 15,-5-5 0-15,5-8-3 16,-4-8 0-16</inkml:trace>
  <inkml:trace contextRef="#ctx0" brushRef="#br0" timeOffset="58729.9244">9663 16739 23 0,'-18'28'11'0,"4"28"-6"0,7-43 16 15,0 9-20-15,0 9 1 16,3 7 0-16,1-4 0 31,-1 1-3-31,4-10 0 0,4-10-1 16,-1-5 1-16,4-7-6 15,7-12 0-15,0-10-2 16,8-9 1-16</inkml:trace>
  <inkml:trace contextRef="#ctx0" brushRef="#br0" timeOffset="58868.2682">9790 16839 20 0,'3'3'10'0,"8"6"-10"16,-11-5 19-16,-4-1-19 0,1 9 1 15,-4 1 0-15,0 15 0 16,-1 0-1-16,1 0 0 15,-3 10-2-15,-4-3 1 16,-4-4-5 0,-3 0 0-16</inkml:trace>
  <inkml:trace contextRef="#ctx0" brushRef="#br0" timeOffset="59123.0584">9331 17036 38 0,'-25'-9'19'0,"22"-19"-14"0,3 28 36 16,7-10-36-16,7-2 0 16,0 2 2-16,7-2 1 0,7 2-10 0,11 1 1 15,4 0 6-15,13-7 1 16,7 3-4-16,5 7 1 16,-8-3-1-16,-4 6 0 15,0-7-2 1,-3 1 1-16,0-4-3 15,-10 4 1-15,-5-4-8 16,-2 4 1-16,6 3-10 16,0-1 0-16</inkml:trace>
  <inkml:trace contextRef="#ctx0" brushRef="#br0" timeOffset="60612.0335">10386 16695 11 0,'7'-29'5'0,"7"1"5"16,0 19 6-16,-3 6-14 15,3-1 0-15,0 4 1 16,4 7 1-16,-1-1-4 15,-3 7 1-15,0-1 3 0,-7 16 1 16,-3-3-2 0,-4 4 1-16,-4-4-2 0,-3 3 1 0,-3 3-2 31,-1 1 1-31,-3-7-2 16,0-3 1-16,3-7-2 0,4 1 1 15,0 3-1-15,7 12 1 16,4 1-1-16,-1 2 0 0,4 1 1 15,0-1 1-15,-3-3 1 16,0 4 0 0,-4-1 2-16,0-5 0 15,-4 8 0-15,0-8 1 16,-6-8-2-16,-1-2 1 0,-3-3-2 16,4 0 1-16,-12-7-3 15,12 0 1-15,-1-5-5 16,4-4 0-16,7-7-8 15,11-15 0-15,17-12-2 16,4-19 0-16</inkml:trace>
  <inkml:trace contextRef="#ctx0" brushRef="#br0" timeOffset="60960.0941">11063 16563 24 0,'-10'0'12'0,"2"34"-4"0,1-18 19 15,-3 6-25 1,-11 9 0-16,-4 10 0 16,-7 0 0-16,0 3-3 15,-6 3 1-15,6-3 1 16,4-7 1-16,7-2-2 16,3-4 0-16,7-18-2 0,4-7 0 15,7-12-1-15,11-7 0 16,3-9-1-16,0 0 1 0,7 4 0 15,4-1 1-15,0-3 1 16,3 6 1-16,4 0 0 16,-4 1 0-16,-3-1 0 15,3 4 1-15,0-4 0 16,0 0 1-16,-7 7-3 16,0 2 0-16,-6 4-5 0,-8 6 0 15,-4 4-1-15,-3 2 0 16</inkml:trace>
  <inkml:trace contextRef="#ctx0" brushRef="#br0" timeOffset="61593.7887">10947 16993 18 0,'-18'37'9'0,"-10"23"-4"16,21-38 15-16,-4 3-18 16,1 3 0-16,-8 3 3 15,-3 4 0-15,3-1-6 31,1 1 0-31,6-10 4 16,4-6 0-16,7-16-1 16,7-3 1-16,4-10-2 0,6-11 0 15,4-8-1-15,4-18 1 0,0 0-1 16,6-6 1-16,-6 3-1 16,-4 0 0-16,1 9-1 15,-1 6 1-15,0 10 0 16,0 10 0-16,-3 11 0 15,-4 17 0 1,-4 15 0-16,-3 16 1 16,-3 3 0-16,-4 3 0 15,-4 4-1-15,1-1 1 16,-1-6 0-16,1-3 0 16,-4-10-1-16,0-2 1 0,0-4 0 15,0-6 0-15,-4-13-1 16,0-9 0-16,1-6-1 15,3-10 1-15,0-9-1 16,7-6 0-16,3 0 0 16,1-7 0-16,3 7 0 0,0-1 0 15,0 1 0-15,0 6 0 16,0 3 0-16,-3 0 1 16,-1 9 0-16,-3 7 0 15,0 6 1-15,-3 9 0 0,-4 7 2 16,-4 3 0-16,-7 6 1 15,-3 3 1-15,-4 0-1 16,4 1 1-16,4-4-2 31,3 0 1-31,6-6-2 16,5-4 1-16,10-5-2 16,4-7 0-16,6-3 0 15,1-6 1-15,3-10-4 16,4-6 1-16,3-6-8 0,7-16 1 0,0 0-7 15,15-9 1-15</inkml:trace>
  <inkml:trace contextRef="#ctx0" brushRef="#br0" timeOffset="61943.5374">11525 16651 20 0,'-31'-13'10'0,"16"26"-1"15,8-4 6-15,-7 1-10 16,-3 8 1-16,-1 1 2 15,-3 3 0-15,7-3-11 0,3-3 1 16,8-4 6-16,6 4 0 16,8-4-2-1,3-2 0-15,7-4-2 16,4 0 1-16,-1-3-1 16,-2 4 1-16,-1-1-1 15,-4 0 0-15,-3 4 0 16,1 2 0-16,-5 1 1 0,-3 6 1 15,-3 3-1-15,-4-1 1 16,-4 8 0-16,-6 5 0 16,-5-2 0-16,-6-1 1 0,-10 0-2 15,-15 4 0-15,-4 2-3 16,1-2 0-16,0-13-6 16,6-3 1-16,8-22-6 15,14-16 0-15</inkml:trace>
  <inkml:trace contextRef="#ctx0" brushRef="#br0" timeOffset="62079.7825">11204 16967 25 0,'14'-6'12'0,"8"34"3"16,-15-18 15-16,0 15-25 0,3 3 1 15,8 7 1-15,3-1 1 16,7-3-11-16,7 1 1 16,8-4-2-16,6-3 1 31,-3-12-10-31,7 2 0 15</inkml:trace>
  <inkml:trace contextRef="#ctx0" brushRef="#br0" timeOffset="62359.6785">11920 16764 29 0,'4'-7'14'0,"17"14"-6"0,-10-7 16 0,6 3-23 32,12-3 1-32,-1 0 0 15,0-7 0-15,0-2-4 0,0-3 1 16,1-1-4-16,-1-3 0 15,-3 4-5-15,-4 2 0 0</inkml:trace>
  <inkml:trace contextRef="#ctx0" brushRef="#br0" timeOffset="62964.7353">12044 16798 24 0,'-67'44'12'0,"14"41"-6"15,28-60 16-15,0 16-19 16,-3 6 0-16,0-4 1 15,0-2 1-15,3 6-7 16,4-6 1-16,3-6 3 16,4-4 1-1,4-6-7-15,6-9 1 0,4-10-6 16,7-12 0-16,4-10-2 16,3-9 1-16,0-6-2 31,-53 112 12-31,120-225-1 15,-38 84 1-15,-5 16 6 16,1-3 0-16,0 10 0 0,-11 5 1 16,1 13-5-16,-8 10 1 15,-7 12-2-15,-7 3 0 0,-11 16 0 16,-6 7 0-16,-8 5 1 16,-3 4 0-16,-7-4 0 15,7-2 1-15,-1-4 0 16,1-6 0-16,7-3-1 15,7-7 1-15,7-2-1 16,7-10 0-16,7-7-1 16,11-2 0-1,-4-4 0-15,0-5 0 16,-3 5-1-16,-4 0 1 16,-7 10-1-16,0 3 0 15,-10 10 0-15,-8 2 1 16,-7 1-1-16,-6 2 1 0,-1 4 1 15,0 0 0-15,8-6 0 16,2 5 0-16,5 1 0 16,3-6 1-16,0-4-1 15,7-2 0-15,7-4 0 16,3-3 0-16,5-3-1 0,-1-4 0 16,7-2-6-16,0-1 1 15,0-5-7-15,4-1 0 16,10-6-3-16,0-9 0 15</inkml:trace>
  <inkml:trace contextRef="#ctx0" brushRef="#br0" timeOffset="63329.6469">12160 16447 24 0,'-7'-3'12'0,"14"25"-6"15,-7-13 20-15,0 7-22 16,0 12 0-16,0 7 1 15,0 5 1-15,0 10-8 16,0 4 1 0,4 8 4-16,3 4 1 15,0 0-3-15,0-6 1 16,7-4-1 0,0-15 0-16,0-13-6 15,4-18 0-15,0-10-4 16,-4-10 0-16,-4-5-3 0,-3-4 0 31,-3-16-2-15,-39 117 14-1,49-195-2-15,-35 88 1 0,-1 9 5 16,5 4 0-16,-1-4 2 16,0 0 0-16,4 4-8 15,4-7 1-15,3-3-5 16,3-9 1-16</inkml:trace>
  <inkml:trace contextRef="#ctx0" brushRef="#br0" timeOffset="63445.5699">12178 16535 24 0,'10'0'12'0,"1"-3"-4"0,-11 3 21 16,7-4-29-16,0 4 0 16,0 0 1-16,0 4 0 0,4-1-11 31,3-3 1-31</inkml:trace>
  <inkml:trace contextRef="#ctx0" brushRef="#br0" timeOffset="64314.798">12785 16889 20 0,'10'22'10'0,"-10"44"-1"15,-3-38 7-15,-4 7-12 16,-4 2 1-16,-3-2 2 15,0-1 1-15,0-6-10 16,0-6 0-16,0-6 6 16,-1-10 0-16,1-12-2 0,7-13 1 15,0-15-3-15,11-16 1 0,3-1-1 16,3 1 1-16,8-3-1 16,3 12 0-16,4 7 0 15,0 5 0-15,3 14 1 16,-4 8 0-16,-2 7 1 31,-5 10 1-31,-3 15 0 16,-3 16 1-16,-8 9-1 0,-3 9 1 15,0-5-1-15,-3-1 0 16,-1-6-3-16,4-6 0 16,4-10-8-16,3-9 1 0,18-12-8 15,10-10 1-15</inkml:trace>
  <inkml:trace contextRef="#ctx0" brushRef="#br0" timeOffset="64634.953">13328 16861 33 0,'-11'6'16'0,"11"41"-12"16,0-31 19-16,-3 9-22 31,-4 16 1-31,0-7 0 15,0-2 0-15,0 2-3 16,0-6 0-16,0-3-4 16,3-6 1-16,4-9-6 0,7-10 0 15</inkml:trace>
  <inkml:trace contextRef="#ctx0" brushRef="#br0" timeOffset="64775.5028">13268 16691 35 0,'7'-31'17'0,"4"31"-20"15,-8-3 29-15,4-3-27 16,4 6 1-16,3 0-12 16,4 6 0-16,3-3 9 15,0 10 0 1</inkml:trace>
  <inkml:trace contextRef="#ctx0" brushRef="#br0" timeOffset="65065.3627">13437 17068 38 0,'-21'47'19'0,"7"-28"-21"16,11-19 36-16,-1 0-34 15,4-10 0-15,4 1 0 16,3-7 1-16,3-6-1 0,11 0 0 16,8 0 0-16,-1-3 0 15,4 3 0 1,-4 3 1-16,3 7 0 15,-6 9 0-15,0 6 1 16,-7 9 0-16,-8 14 0 0,-6 5 1 16,-8 7-1-16,-3-1 1 15,-4 1-2-15,4-7 1 16,-3-6-8-16,3-3 0 16,0-6-7-16,7-10 0 0,10-3-1 15,1-18 1-15</inkml:trace>
  <inkml:trace contextRef="#ctx0" brushRef="#br0" timeOffset="65213.3441">13748 16829 26 0,'24'-6'13'0,"1"6"-14"0,-14-3 24 16,-1 0-22-16,4-3 1 16,4-1 0-16,3-2 1 15,-3-4-8 1,3-2 1-16,0-1-3 15,-3-3 0-15</inkml:trace>
  <inkml:trace contextRef="#ctx0" brushRef="#br0" timeOffset="65406.1922">13974 16503 30 0,'-22'16'15'0,"19"31"-13"15,-1-31 24-15,-3 12-23 16,-3 6 0-16,-4 13 1 15,3 4 0-15,0 8-6 16,-3 4 1-16,0 3-1 16,0 0 1-16,3-13-8 0,8-9 0 15,3-7-2-15,7-8 1 0</inkml:trace>
  <inkml:trace contextRef="#ctx0" brushRef="#br0" timeOffset="65681.5276">13977 17033 28 0,'7'-25'14'0,"11"-28"-18"0,-11 43 27 0,3-2-21 16,1-4 1-16,3-3 0 15,-3 1 1-15,-1-1-5 16,-6 3 0-16,-8 0 3 16,-3 16 1-16,-3 0-1 15,-4 13 1-15,-1 6 1 16,5 12 0-16,-1 4 0 0,1 2 0 15,3 4 0-15,0-6 0 16,3-4-2-16,4-3 1 16,0-12-2-16,0 3 0 15,4-16-5-15,3-6 0 16,3-7-7-16,4-9 1 16,11-6-4-16,3 0 1 15</inkml:trace>
  <inkml:trace contextRef="#ctx0" brushRef="#br0" timeOffset="65996.9209">14228 16876 29 0,'-25'22'14'0,"14"10"-8"15,4-17 23-15,0 4-24 0,-3 3 0 16,3-9 2-16,3 6 0 16,0-4-10-16,4-8 1 15,8-7 6-15,2-4 0 16,4-5-3-16,4-4 0 15,3-5-1-15,0-1 1 16,0-3-1-16,1 9 0 0,-5 4 0 16,1 0 0-16,-1 9 0 15,-2 6 1-15,-5 6 0 16,-3 10 0-16,-3 10 0 16,-4-4 1-16,-4 10-1 15,1-7 1 1,-4-3-2-16,0-3 1 0,3-3-7 15,0-6 1-15,1-4-8 16,3-9 0-16,7-9-2 16,4-9 0-16</inkml:trace>
  <inkml:trace contextRef="#ctx0" brushRef="#br0" timeOffset="66181.7976">14443 16814 42 0,'0'-3'21'0,"17"6"-26"0,-10-3 42 15,0 0-35-15,1 3 0 16,2-3 1-16,4 0 0 16,0-3-7-16,0-3 1 0,1-1-3 15,-1-2 0-15,3-7-7 16,8 7 0-16</inkml:trace>
  <inkml:trace contextRef="#ctx0" brushRef="#br0" timeOffset="66398.582">14556 16550 39 0,'-11'47'19'0,"-10"35"-11"0,17-54 32 0,-3 4-38 16,0 21 1-16,0 10 3 15,4 9 0-15,-1 0-7 16,4-13 0-16,4-5 5 15,6-10 0-15,4-16-2 16,18-16 1-16,14-21-4 16,3-13 1-16,8-22-7 15,-4-6 0-15,3 3-10 0,4-6 0 0</inkml:trace>
</inkml:ink>
</file>

<file path=ppt/media/image1.jpg>
</file>

<file path=ppt/media/image10.png>
</file>

<file path=ppt/media/image100.png>
</file>

<file path=ppt/media/image12.png>
</file>

<file path=ppt/media/image120.png>
</file>

<file path=ppt/media/image13.png>
</file>

<file path=ppt/media/image14.png>
</file>

<file path=ppt/media/image15.png>
</file>

<file path=ppt/media/image17.png>
</file>

<file path=ppt/media/image19.png>
</file>

<file path=ppt/media/image20.png>
</file>

<file path=ppt/media/image21.png>
</file>

<file path=ppt/media/image24.png>
</file>

<file path=ppt/media/image28.png>
</file>

<file path=ppt/media/image29.png>
</file>

<file path=ppt/media/image34.png>
</file>

<file path=ppt/media/image37.png>
</file>

<file path=ppt/media/image39.png>
</file>

<file path=ppt/media/image41.png>
</file>

<file path=ppt/media/image44.png>
</file>

<file path=ppt/media/image46.png>
</file>

<file path=ppt/media/image49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CB3BB-17D5-F94D-B45C-C6BC98FE8D06}" type="datetimeFigureOut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620A6-3797-4249-894A-E9B20C40108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378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 smtClean="0"/>
              <a:t>有</a:t>
            </a:r>
            <a:r>
              <a:rPr kumimoji="1" lang="en-US" altLang="zh-TW" dirty="0" smtClean="0"/>
              <a:t>58%</a:t>
            </a:r>
            <a:r>
              <a:rPr kumimoji="1" lang="zh-TW" altLang="en-US" dirty="0" smtClean="0"/>
              <a:t>的</a:t>
            </a:r>
            <a:r>
              <a:rPr kumimoji="1" lang="en-US" altLang="zh-TW" dirty="0" smtClean="0"/>
              <a:t>family</a:t>
            </a:r>
            <a:r>
              <a:rPr kumimoji="1" lang="zh-TW" altLang="en-US" dirty="0" smtClean="0"/>
              <a:t>只有少於</a:t>
            </a:r>
            <a:r>
              <a:rPr kumimoji="1" lang="en-US" altLang="zh-TW" dirty="0" smtClean="0"/>
              <a:t>5</a:t>
            </a:r>
            <a:r>
              <a:rPr kumimoji="1" lang="zh-TW" altLang="en-US" dirty="0" smtClean="0"/>
              <a:t>個</a:t>
            </a:r>
            <a:r>
              <a:rPr kumimoji="1" lang="en-US" altLang="zh-TW" dirty="0" smtClean="0"/>
              <a:t>samples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99266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 smtClean="0"/>
              <a:t>一個</a:t>
            </a:r>
            <a:r>
              <a:rPr kumimoji="1" lang="en-US" altLang="zh-TW" dirty="0" smtClean="0"/>
              <a:t>signature</a:t>
            </a:r>
            <a:r>
              <a:rPr kumimoji="1" lang="zh-TW" altLang="en-US" dirty="0" smtClean="0"/>
              <a:t>必須出現在所有的</a:t>
            </a:r>
            <a:r>
              <a:rPr kumimoji="1" lang="en-US" altLang="zh-TW" dirty="0" smtClean="0"/>
              <a:t>sample</a:t>
            </a:r>
            <a:r>
              <a:rPr kumimoji="1" lang="zh-TW" altLang="en-US" dirty="0" smtClean="0"/>
              <a:t>中，避免</a:t>
            </a:r>
            <a:r>
              <a:rPr kumimoji="1" lang="en-US" altLang="zh-TW" dirty="0" smtClean="0"/>
              <a:t>FN</a:t>
            </a:r>
            <a:endParaRPr kumimoji="1" lang="zh-TW" altLang="en-US" dirty="0" smtClean="0"/>
          </a:p>
          <a:p>
            <a:r>
              <a:rPr kumimoji="1" lang="zh-TW" altLang="en-US" dirty="0" smtClean="0"/>
              <a:t>一個</a:t>
            </a:r>
            <a:r>
              <a:rPr kumimoji="1" lang="en-US" altLang="zh-TW" dirty="0" smtClean="0"/>
              <a:t>metadata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y</a:t>
            </a:r>
            <a:r>
              <a:rPr kumimoji="1" lang="zh-TW" altLang="en-US" dirty="0" smtClean="0"/>
              <a:t>如果越少出現在</a:t>
            </a:r>
            <a:r>
              <a:rPr kumimoji="1" lang="en-US" altLang="zh-TW" dirty="0" smtClean="0"/>
              <a:t>benign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app</a:t>
            </a:r>
            <a:r>
              <a:rPr kumimoji="1" lang="zh-TW" altLang="en-US" baseline="0" dirty="0" smtClean="0"/>
              <a:t>，他的權重會被設定的越大，最後這個公式算出來的分數就會越大，能夠代表</a:t>
            </a:r>
            <a:r>
              <a:rPr kumimoji="1" lang="en-US" altLang="zh-TW" baseline="0" dirty="0" err="1" smtClean="0"/>
              <a:t>subgraph</a:t>
            </a:r>
            <a:r>
              <a:rPr kumimoji="1" lang="zh-TW" altLang="en-US" baseline="0" dirty="0" smtClean="0"/>
              <a:t>比較具有惡意。如果</a:t>
            </a:r>
            <a:r>
              <a:rPr kumimoji="1" lang="en-US" altLang="zh-TW" baseline="0" dirty="0" err="1" smtClean="0"/>
              <a:t>subgraph</a:t>
            </a:r>
            <a:r>
              <a:rPr kumimoji="1" lang="zh-TW" altLang="en-US" baseline="0" dirty="0" smtClean="0"/>
              <a:t>是具有最大的惡意，就可以盡量避免</a:t>
            </a:r>
            <a:r>
              <a:rPr kumimoji="1" lang="en-US" altLang="zh-TW" baseline="0" dirty="0" smtClean="0"/>
              <a:t>FP</a:t>
            </a:r>
            <a:r>
              <a:rPr kumimoji="1" lang="zh-TW" altLang="en-US" baseline="0" dirty="0" smtClean="0"/>
              <a:t>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21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12202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 smtClean="0"/>
              <a:t>每個括號為一個</a:t>
            </a:r>
            <a:r>
              <a:rPr kumimoji="1" lang="en-US" altLang="zh-TW" dirty="0" smtClean="0"/>
              <a:t>clause</a:t>
            </a:r>
            <a:r>
              <a:rPr kumimoji="1" lang="zh-TW" altLang="en-US" dirty="0" smtClean="0"/>
              <a:t>，一個</a:t>
            </a:r>
            <a:r>
              <a:rPr kumimoji="1" lang="en-US" altLang="zh-TW" dirty="0" smtClean="0"/>
              <a:t>clause</a:t>
            </a:r>
            <a:r>
              <a:rPr kumimoji="1" lang="zh-TW" altLang="en-US" dirty="0" smtClean="0"/>
              <a:t>裡面只有一個</a:t>
            </a:r>
            <a:r>
              <a:rPr kumimoji="1" lang="en-US" altLang="zh-TW" dirty="0" smtClean="0"/>
              <a:t>OR</a:t>
            </a:r>
            <a:r>
              <a:rPr kumimoji="1" lang="zh-TW" altLang="en-US" dirty="0" smtClean="0"/>
              <a:t>符號</a:t>
            </a:r>
          </a:p>
          <a:p>
            <a:r>
              <a:rPr kumimoji="1" lang="en-US" altLang="zh-TW" dirty="0" smtClean="0"/>
              <a:t>Clause</a:t>
            </a:r>
            <a:r>
              <a:rPr kumimoji="1" lang="zh-TW" altLang="en-US" dirty="0" smtClean="0"/>
              <a:t>之間會以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相連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24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70667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26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362315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 smtClean="0"/>
              <a:t>Ｙ軸是</a:t>
            </a:r>
            <a:r>
              <a:rPr kumimoji="1" lang="en-US" altLang="zh-TW" dirty="0" smtClean="0"/>
              <a:t>accuracy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(False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Negative)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34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881123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dirty="0" smtClean="0"/>
              <a:t>Signature</a:t>
            </a:r>
            <a:r>
              <a:rPr kumimoji="1" lang="zh-TW" altLang="en-US" dirty="0" smtClean="0"/>
              <a:t>的推論和比對是依據靜態分析和建出來的</a:t>
            </a:r>
            <a:r>
              <a:rPr kumimoji="1" lang="en-US" altLang="zh-TW" dirty="0" smtClean="0"/>
              <a:t>ICCGs</a:t>
            </a:r>
            <a:r>
              <a:rPr kumimoji="1" lang="zh-TW" altLang="en-US" dirty="0" smtClean="0"/>
              <a:t>，如果基本的靜態分析錯誤，那後面的一系列推論就會有錯</a:t>
            </a:r>
          </a:p>
          <a:p>
            <a:pPr marL="228600" indent="-228600">
              <a:buAutoNum type="arabicPeriod"/>
            </a:pPr>
            <a:r>
              <a:rPr kumimoji="1" lang="zh-TW" altLang="en-US" dirty="0" smtClean="0"/>
              <a:t>還是需要最基本人工去提供的最少的兩個</a:t>
            </a:r>
            <a:r>
              <a:rPr kumimoji="1" lang="en-US" altLang="zh-TW" dirty="0" smtClean="0"/>
              <a:t>sample</a:t>
            </a:r>
            <a:endParaRPr kumimoji="1" lang="zh-TW" altLang="en-US" dirty="0" smtClean="0"/>
          </a:p>
          <a:p>
            <a:pPr marL="228600" indent="-228600">
              <a:buAutoNum type="arabicPeriod"/>
            </a:pPr>
            <a:r>
              <a:rPr kumimoji="1" lang="zh-TW" altLang="en-US" dirty="0" smtClean="0"/>
              <a:t>偵測的功能還是需要初始的</a:t>
            </a:r>
            <a:r>
              <a:rPr kumimoji="1" lang="en-US" altLang="zh-TW" dirty="0" smtClean="0"/>
              <a:t>DB</a:t>
            </a:r>
            <a:r>
              <a:rPr kumimoji="1" lang="zh-TW" altLang="en-US" dirty="0" smtClean="0"/>
              <a:t>，初始</a:t>
            </a:r>
            <a:r>
              <a:rPr kumimoji="1" lang="en-US" altLang="zh-TW" dirty="0" smtClean="0"/>
              <a:t>DB</a:t>
            </a:r>
            <a:r>
              <a:rPr kumimoji="1" lang="zh-TW" altLang="en-US" dirty="0" smtClean="0"/>
              <a:t>越大，分析出來的正確性就越高。但前面的</a:t>
            </a:r>
            <a:r>
              <a:rPr kumimoji="1" lang="en-US" altLang="zh-TW" dirty="0" smtClean="0"/>
              <a:t>zero-day</a:t>
            </a:r>
            <a:r>
              <a:rPr kumimoji="1" lang="zh-TW" altLang="en-US" dirty="0" smtClean="0"/>
              <a:t>實驗也證明了只有</a:t>
            </a:r>
            <a:r>
              <a:rPr kumimoji="1" lang="en-US" altLang="zh-TW" dirty="0" smtClean="0"/>
              <a:t>13</a:t>
            </a:r>
            <a:r>
              <a:rPr kumimoji="1" lang="zh-TW" altLang="en-US" dirty="0" smtClean="0"/>
              <a:t>個家族也能做</a:t>
            </a:r>
            <a:r>
              <a:rPr kumimoji="1" lang="en-US" altLang="zh-TW" dirty="0" smtClean="0"/>
              <a:t>zero-day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detection.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44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0786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Activity</a:t>
            </a:r>
            <a:r>
              <a:rPr kumimoji="1" lang="zh-TW" altLang="en-US" dirty="0" smtClean="0"/>
              <a:t> 通常為</a:t>
            </a:r>
            <a:r>
              <a:rPr kumimoji="1" lang="en-US" altLang="zh-TW" dirty="0" smtClean="0"/>
              <a:t>App</a:t>
            </a:r>
            <a:r>
              <a:rPr kumimoji="1" lang="zh-TW" altLang="en-US" dirty="0" smtClean="0"/>
              <a:t>的每個主畫面（讓人看的）</a:t>
            </a:r>
          </a:p>
          <a:p>
            <a:r>
              <a:rPr kumimoji="1" lang="en-US" altLang="zh-TW" dirty="0" smtClean="0"/>
              <a:t>Service</a:t>
            </a:r>
            <a:r>
              <a:rPr kumimoji="1" lang="zh-TW" altLang="en-US" dirty="0" smtClean="0"/>
              <a:t>為背景執行的程式，常用來處理一些在背景的工作，例如網路傳輸資訊等</a:t>
            </a:r>
          </a:p>
          <a:p>
            <a:r>
              <a:rPr kumimoji="1" lang="en-US" altLang="zh-TW" dirty="0" err="1" smtClean="0"/>
              <a:t>BroadcastReceiver</a:t>
            </a:r>
            <a:r>
              <a:rPr kumimoji="1" lang="zh-TW" altLang="en-US" dirty="0" smtClean="0"/>
              <a:t>是用來接收廣播用，廣播是</a:t>
            </a:r>
            <a:r>
              <a:rPr kumimoji="1" lang="en-US" altLang="zh-TW" dirty="0" smtClean="0"/>
              <a:t>Android</a:t>
            </a:r>
            <a:r>
              <a:rPr kumimoji="1" lang="zh-TW" altLang="en-US" dirty="0" smtClean="0"/>
              <a:t>的各</a:t>
            </a:r>
            <a:r>
              <a:rPr kumimoji="1" lang="en-US" altLang="zh-TW" dirty="0" smtClean="0"/>
              <a:t>component</a:t>
            </a:r>
            <a:r>
              <a:rPr kumimoji="1" lang="zh-TW" altLang="en-US" dirty="0" smtClean="0"/>
              <a:t>可以送訊息，讓所有元件一起聽，有註冊的</a:t>
            </a:r>
            <a:r>
              <a:rPr kumimoji="1" lang="en-US" altLang="zh-TW" dirty="0" smtClean="0"/>
              <a:t>Receiver</a:t>
            </a:r>
            <a:r>
              <a:rPr kumimoji="1" lang="zh-TW" altLang="en-US" dirty="0" smtClean="0"/>
              <a:t>就可以收得到</a:t>
            </a:r>
          </a:p>
          <a:p>
            <a:r>
              <a:rPr kumimoji="1" lang="en-US" altLang="zh-TW" dirty="0" err="1" smtClean="0"/>
              <a:t>ContentProvider</a:t>
            </a:r>
            <a:r>
              <a:rPr kumimoji="1" lang="zh-TW" altLang="en-US" dirty="0" smtClean="0"/>
              <a:t>是一個比較特殊的東西，可以想成是做一個介面，能讓其他應用程式透過介面去共享資料，像</a:t>
            </a:r>
            <a:r>
              <a:rPr kumimoji="1" lang="en-US" altLang="zh-TW" dirty="0" err="1" smtClean="0"/>
              <a:t>sqlite</a:t>
            </a:r>
            <a:r>
              <a:rPr kumimoji="1" lang="zh-TW" altLang="en-US" dirty="0" smtClean="0"/>
              <a:t>資料庫就是一類。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97060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5655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30347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1.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ASTROID</a:t>
            </a:r>
            <a:r>
              <a:rPr kumimoji="1" lang="zh-TW" altLang="en-US" dirty="0" smtClean="0"/>
              <a:t>會找出所有</a:t>
            </a:r>
            <a:r>
              <a:rPr kumimoji="1" lang="en-US" altLang="zh-TW" dirty="0" smtClean="0"/>
              <a:t>sample</a:t>
            </a:r>
            <a:r>
              <a:rPr kumimoji="1" lang="zh-TW" altLang="en-US" dirty="0" smtClean="0"/>
              <a:t>裡的同構</a:t>
            </a:r>
            <a:r>
              <a:rPr kumimoji="1" lang="en-US" altLang="zh-TW" dirty="0" err="1" smtClean="0"/>
              <a:t>subgraph</a:t>
            </a:r>
            <a:endParaRPr kumimoji="1" lang="zh-TW" altLang="en-US" dirty="0" smtClean="0"/>
          </a:p>
          <a:p>
            <a:r>
              <a:rPr kumimoji="1" lang="en-US" altLang="zh-TW" dirty="0" smtClean="0"/>
              <a:t>2.</a:t>
            </a:r>
            <a:r>
              <a:rPr kumimoji="1" lang="zh-TW" altLang="en-US" dirty="0" smtClean="0"/>
              <a:t> 這些</a:t>
            </a:r>
            <a:r>
              <a:rPr kumimoji="1" lang="en-US" altLang="zh-TW" dirty="0" err="1" smtClean="0"/>
              <a:t>subgraph</a:t>
            </a:r>
            <a:r>
              <a:rPr kumimoji="1" lang="zh-TW" altLang="en-US" dirty="0" smtClean="0"/>
              <a:t>會被選出最長且惡意的</a:t>
            </a:r>
            <a:r>
              <a:rPr kumimoji="1" lang="en-US" altLang="zh-TW" dirty="0" smtClean="0"/>
              <a:t>Common</a:t>
            </a:r>
            <a:r>
              <a:rPr kumimoji="1" lang="zh-TW" altLang="en-US" dirty="0" smtClean="0"/>
              <a:t> </a:t>
            </a:r>
            <a:r>
              <a:rPr kumimoji="1" lang="en-US" altLang="zh-TW" dirty="0" err="1" smtClean="0"/>
              <a:t>Subgraph</a:t>
            </a:r>
            <a:r>
              <a:rPr kumimoji="1" lang="zh-TW" altLang="en-US" dirty="0" smtClean="0"/>
              <a:t>並作為</a:t>
            </a:r>
            <a:r>
              <a:rPr kumimoji="1" lang="en-US" altLang="zh-TW" dirty="0" smtClean="0"/>
              <a:t>signature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281856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0065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dirty="0" smtClean="0"/>
              <a:t>G0</a:t>
            </a:r>
            <a:r>
              <a:rPr kumimoji="1" lang="zh-TW" altLang="en-US" dirty="0" smtClean="0"/>
              <a:t>是</a:t>
            </a:r>
            <a:r>
              <a:rPr kumimoji="1" lang="en-US" altLang="zh-TW" dirty="0" smtClean="0"/>
              <a:t>signature</a:t>
            </a:r>
            <a:endParaRPr kumimoji="1" lang="zh-TW" alt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dirty="0" smtClean="0"/>
              <a:t>G0</a:t>
            </a:r>
            <a:r>
              <a:rPr kumimoji="1" lang="zh-TW" altLang="en-US" dirty="0" smtClean="0"/>
              <a:t> 必須是</a:t>
            </a:r>
            <a:r>
              <a:rPr kumimoji="1" lang="en-US" altLang="zh-TW" dirty="0" smtClean="0"/>
              <a:t>F</a:t>
            </a:r>
            <a:r>
              <a:rPr kumimoji="1" lang="zh-TW" altLang="en-US" dirty="0" smtClean="0"/>
              <a:t>家族每個</a:t>
            </a:r>
            <a:r>
              <a:rPr kumimoji="1" lang="en-US" altLang="zh-TW" dirty="0" smtClean="0"/>
              <a:t>sample</a:t>
            </a:r>
            <a:r>
              <a:rPr kumimoji="1" lang="zh-TW" altLang="en-US" dirty="0" smtClean="0"/>
              <a:t>的</a:t>
            </a:r>
            <a:r>
              <a:rPr kumimoji="1" lang="en-US" altLang="zh-TW" dirty="0" err="1" smtClean="0"/>
              <a:t>subgraph</a:t>
            </a:r>
            <a:r>
              <a:rPr kumimoji="1" lang="zh-TW" altLang="en-US" dirty="0" smtClean="0"/>
              <a:t>，但不可以是其他不屬於</a:t>
            </a:r>
            <a:r>
              <a:rPr kumimoji="1" lang="en-US" altLang="zh-TW" dirty="0" smtClean="0"/>
              <a:t>F</a:t>
            </a:r>
            <a:r>
              <a:rPr kumimoji="1" lang="zh-TW" altLang="en-US" dirty="0" smtClean="0"/>
              <a:t>的</a:t>
            </a:r>
            <a:r>
              <a:rPr kumimoji="1" lang="en-US" altLang="zh-TW" dirty="0" smtClean="0"/>
              <a:t>sample</a:t>
            </a:r>
            <a:r>
              <a:rPr kumimoji="1" lang="zh-TW" altLang="en-US" dirty="0" smtClean="0"/>
              <a:t>的</a:t>
            </a:r>
            <a:r>
              <a:rPr kumimoji="1" lang="en-US" altLang="zh-TW" dirty="0" err="1" smtClean="0"/>
              <a:t>subgraph</a:t>
            </a:r>
            <a:endParaRPr kumimoji="1"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08878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dirty="0" smtClean="0"/>
              <a:t>一個</a:t>
            </a:r>
            <a:r>
              <a:rPr kumimoji="1" lang="en-US" altLang="zh-TW" dirty="0" err="1" smtClean="0"/>
              <a:t>subgraph</a:t>
            </a:r>
            <a:r>
              <a:rPr kumimoji="1" lang="zh-TW" altLang="en-US" dirty="0" smtClean="0"/>
              <a:t>裡的點只能對應</a:t>
            </a:r>
            <a:r>
              <a:rPr kumimoji="1" lang="en-US" altLang="zh-TW" dirty="0" smtClean="0"/>
              <a:t>sample</a:t>
            </a:r>
            <a:r>
              <a:rPr kumimoji="1" lang="zh-TW" altLang="en-US" dirty="0" smtClean="0"/>
              <a:t>中的一個點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dirty="0" smtClean="0"/>
              <a:t>子圖和</a:t>
            </a:r>
            <a:r>
              <a:rPr kumimoji="1" lang="en-US" altLang="zh-TW" dirty="0" smtClean="0"/>
              <a:t>sample</a:t>
            </a:r>
            <a:r>
              <a:rPr kumimoji="1" lang="zh-TW" altLang="en-US" dirty="0" smtClean="0"/>
              <a:t>中的圖，型態要一樣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dirty="0" smtClean="0"/>
              <a:t>關係要一樣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dirty="0" smtClean="0"/>
              <a:t>Access</a:t>
            </a:r>
            <a:r>
              <a:rPr kumimoji="1" lang="zh-TW" altLang="en-US" dirty="0" smtClean="0"/>
              <a:t>的</a:t>
            </a:r>
            <a:r>
              <a:rPr kumimoji="1" lang="en-US" altLang="zh-TW" dirty="0" smtClean="0"/>
              <a:t>metadata</a:t>
            </a:r>
            <a:r>
              <a:rPr kumimoji="1" lang="zh-TW" altLang="en-US" dirty="0" smtClean="0"/>
              <a:t>要一樣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16889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F620A6-3797-4249-894A-E9B20C401086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9928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44EE-AEA1-5648-91B2-866486A69F31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231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7096-B189-A94C-8AA8-E34D20A532D8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8053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01780-0582-7743-96A0-7B277F2F8F6F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63461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1636"/>
          </a:xfrm>
        </p:spPr>
        <p:txBody>
          <a:bodyPr/>
          <a:lstStyle>
            <a:lvl1pPr marL="0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432560"/>
            <a:ext cx="10058400" cy="4436534"/>
          </a:xfrm>
        </p:spPr>
        <p:txBody>
          <a:bodyPr>
            <a:normAutofit/>
          </a:bodyPr>
          <a:lstStyle>
            <a:lvl1pPr marL="392113" indent="-392113">
              <a:buFont typeface="Wingdings" charset="2"/>
              <a:buChar char="l"/>
              <a:tabLst/>
              <a:defRPr sz="2800" baseline="0"/>
            </a:lvl1pPr>
            <a:lvl2pPr marL="649288" indent="-257175">
              <a:buFont typeface="Wingdings" charset="2"/>
              <a:buChar char="l"/>
              <a:tabLst/>
              <a:defRPr sz="2400"/>
            </a:lvl2pPr>
            <a:lvl3pPr marL="1057275" indent="-307975">
              <a:buFont typeface="Wingdings" charset="2"/>
              <a:buChar char="l"/>
              <a:tabLst/>
              <a:defRPr sz="2400"/>
            </a:lvl3pPr>
            <a:lvl4pPr marL="1057275" indent="-307975">
              <a:buFont typeface="Wingdings" charset="2"/>
              <a:buChar char="l"/>
              <a:tabLst/>
              <a:defRPr sz="2400"/>
            </a:lvl4pPr>
            <a:lvl5pPr marL="1057275" indent="-307975">
              <a:buFont typeface="Wingdings" charset="2"/>
              <a:buChar char="l"/>
              <a:tabLst/>
              <a:defRPr sz="2400"/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  第二層</a:t>
            </a:r>
          </a:p>
          <a:p>
            <a:pPr lvl="2"/>
            <a:r>
              <a:rPr lang="zh-TW" altLang="en-US" dirty="0" smtClean="0"/>
              <a:t> 第三層</a:t>
            </a:r>
          </a:p>
          <a:p>
            <a:pPr lvl="3"/>
            <a:r>
              <a:rPr lang="zh-TW" altLang="en-US" dirty="0" smtClean="0"/>
              <a:t> 第四層</a:t>
            </a:r>
          </a:p>
          <a:p>
            <a:pPr lvl="4"/>
            <a:r>
              <a:rPr lang="zh-TW" altLang="en-US" dirty="0" smtClean="0"/>
              <a:t> 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9F8D-58F9-5744-9554-CB24D8F29C3D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12585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頭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76827-BC9C-3748-926B-D09665ECF51F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8057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9F23-9C96-5543-A853-A83CE8F4CF88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7176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074-3506-7646-BD5F-309047D2D786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33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CCEAB-EE95-EF45-ACB0-88AC1C299D3B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47654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89E31-1700-2B4E-9E3C-3ADA8967A363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78381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AF37977-1861-D94F-9D7D-2AC9582F0910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8046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4E84-6EA1-9D47-AF8C-E201584C023B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1605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860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31609"/>
            <a:ext cx="10058400" cy="453748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843E2B2-9E06-254C-AA3F-AD8F29D06952}" type="datetime1">
              <a:rPr kumimoji="1" lang="zh-TW" altLang="en-US" smtClean="0"/>
              <a:t>2017/9/22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805E014-5794-1F4B-97DD-1812AA38E218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272624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1811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customXml" Target="../ink/ink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customXml" Target="../ink/ink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customXml" Target="../ink/ink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14.png"/><Relationship Id="rId7" Type="http://schemas.openxmlformats.org/officeDocument/2006/relationships/customXml" Target="../ink/ink2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customXml" Target="../ink/ink2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6.xm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customXml" Target="../ink/ink2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8.xm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0.xm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3.xm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</a:t>
            </a:fld>
            <a:endParaRPr kumimoji="1"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391477" y="4407318"/>
            <a:ext cx="9409044" cy="132343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en-US" altLang="zh-TW" sz="2000" dirty="0" err="1"/>
              <a:t>Isil</a:t>
            </a:r>
            <a:r>
              <a:rPr lang="en-US" altLang="zh-TW" sz="2000" dirty="0"/>
              <a:t> </a:t>
            </a:r>
            <a:r>
              <a:rPr lang="en-US" altLang="zh-TW" sz="2000" dirty="0" err="1"/>
              <a:t>Dillig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en-US" altLang="zh-TW" sz="2000" dirty="0" smtClean="0"/>
              <a:t>University </a:t>
            </a:r>
            <a:r>
              <a:rPr lang="en-US" altLang="zh-TW" sz="2000" dirty="0"/>
              <a:t>of Texas at </a:t>
            </a:r>
            <a:r>
              <a:rPr lang="en-US" altLang="zh-TW" sz="2000" dirty="0" smtClean="0"/>
              <a:t>Austin</a:t>
            </a:r>
            <a:r>
              <a:rPr lang="en-US" altLang="zh-TW" sz="2000" dirty="0"/>
              <a:t> </a:t>
            </a:r>
            <a:endParaRPr lang="zh-TW" altLang="en-US" sz="2000" dirty="0" smtClean="0"/>
          </a:p>
          <a:p>
            <a:pPr algn="ctr"/>
            <a:endParaRPr lang="zh-TW" altLang="en-US" sz="2000" dirty="0" smtClean="0"/>
          </a:p>
          <a:p>
            <a:pPr algn="ctr"/>
            <a:endParaRPr lang="zh-TW" altLang="en-US" sz="2000" dirty="0"/>
          </a:p>
          <a:p>
            <a:pPr algn="ctr"/>
            <a:r>
              <a:rPr lang="en-US" altLang="zh-TW" sz="2000" dirty="0" err="1" smtClean="0"/>
              <a:t>Saswat</a:t>
            </a:r>
            <a:r>
              <a:rPr lang="en-US" altLang="zh-TW" sz="2000" dirty="0" smtClean="0"/>
              <a:t> </a:t>
            </a:r>
            <a:r>
              <a:rPr lang="en-US" altLang="zh-TW" sz="2000" dirty="0" err="1"/>
              <a:t>Anand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en-US" altLang="zh-TW" sz="2000" dirty="0" smtClean="0"/>
              <a:t>Google</a:t>
            </a:r>
            <a:r>
              <a:rPr lang="en-US" altLang="zh-TW" sz="2000" dirty="0"/>
              <a:t>, Inc</a:t>
            </a:r>
            <a:r>
              <a:rPr lang="en-US" altLang="zh-TW" sz="2000" dirty="0" smtClean="0"/>
              <a:t>.</a:t>
            </a:r>
            <a:endParaRPr kumimoji="1" lang="zh-TW" altLang="en-US" sz="2000" dirty="0"/>
          </a:p>
        </p:txBody>
      </p:sp>
      <p:sp>
        <p:nvSpPr>
          <p:cNvPr id="5" name="文字方塊 4"/>
          <p:cNvSpPr txBox="1"/>
          <p:nvPr/>
        </p:nvSpPr>
        <p:spPr>
          <a:xfrm>
            <a:off x="1936617" y="1038169"/>
            <a:ext cx="831876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400" dirty="0">
                <a:ea typeface="Avenir Book" charset="0"/>
                <a:cs typeface="Avenir Book" charset="0"/>
              </a:rPr>
              <a:t>Automated</a:t>
            </a:r>
            <a:r>
              <a:rPr kumimoji="1" lang="zh-TW" altLang="en-US" sz="4400" dirty="0">
                <a:ea typeface="Avenir Book" charset="0"/>
                <a:cs typeface="Avenir Book" charset="0"/>
              </a:rPr>
              <a:t> </a:t>
            </a:r>
            <a:r>
              <a:rPr kumimoji="1" lang="en-US" altLang="zh-TW" sz="4400" dirty="0">
                <a:ea typeface="Avenir Book" charset="0"/>
                <a:cs typeface="Avenir Book" charset="0"/>
              </a:rPr>
              <a:t>Synthesis</a:t>
            </a:r>
            <a:r>
              <a:rPr kumimoji="1" lang="zh-TW" altLang="en-US" sz="4400" dirty="0">
                <a:ea typeface="Avenir Book" charset="0"/>
                <a:cs typeface="Avenir Book" charset="0"/>
              </a:rPr>
              <a:t>  </a:t>
            </a:r>
            <a:r>
              <a:rPr kumimoji="1" lang="en-US" altLang="zh-TW" sz="4400" dirty="0">
                <a:ea typeface="Avenir Book" charset="0"/>
                <a:cs typeface="Avenir Book" charset="0"/>
              </a:rPr>
              <a:t>Semantic</a:t>
            </a:r>
            <a:r>
              <a:rPr kumimoji="1" lang="zh-TW" altLang="en-US" sz="4400" dirty="0">
                <a:ea typeface="Avenir Book" charset="0"/>
                <a:cs typeface="Avenir Book" charset="0"/>
              </a:rPr>
              <a:t> </a:t>
            </a:r>
            <a:r>
              <a:rPr kumimoji="1" lang="en-US" altLang="zh-TW" sz="4400" dirty="0">
                <a:ea typeface="Avenir Book" charset="0"/>
                <a:cs typeface="Avenir Book" charset="0"/>
              </a:rPr>
              <a:t>Malware</a:t>
            </a:r>
            <a:r>
              <a:rPr kumimoji="1" lang="zh-TW" altLang="en-US" sz="4400" dirty="0">
                <a:ea typeface="Avenir Book" charset="0"/>
                <a:cs typeface="Avenir Book" charset="0"/>
              </a:rPr>
              <a:t> </a:t>
            </a:r>
            <a:r>
              <a:rPr kumimoji="1" lang="en-US" altLang="zh-TW" sz="4400" dirty="0">
                <a:ea typeface="Avenir Book" charset="0"/>
                <a:cs typeface="Avenir Book" charset="0"/>
              </a:rPr>
              <a:t>Signatures</a:t>
            </a:r>
            <a:r>
              <a:rPr kumimoji="1" lang="zh-TW" altLang="en-US" sz="4400" dirty="0">
                <a:ea typeface="Avenir Book" charset="0"/>
                <a:cs typeface="Avenir Book" charset="0"/>
              </a:rPr>
              <a:t> </a:t>
            </a:r>
            <a:r>
              <a:rPr kumimoji="1" lang="en-US" altLang="zh-TW" sz="4400" dirty="0">
                <a:ea typeface="Avenir Book" charset="0"/>
                <a:cs typeface="Avenir Book" charset="0"/>
              </a:rPr>
              <a:t>using</a:t>
            </a:r>
            <a:r>
              <a:rPr kumimoji="1" lang="zh-TW" altLang="en-US" sz="4400" dirty="0">
                <a:ea typeface="Avenir Book" charset="0"/>
                <a:cs typeface="Avenir Book" charset="0"/>
              </a:rPr>
              <a:t> </a:t>
            </a:r>
            <a:r>
              <a:rPr kumimoji="1" lang="en-US" altLang="zh-TW" sz="4400" dirty="0">
                <a:ea typeface="Avenir Book" charset="0"/>
                <a:cs typeface="Avenir Book" charset="0"/>
              </a:rPr>
              <a:t>Maximum</a:t>
            </a:r>
            <a:r>
              <a:rPr kumimoji="1" lang="zh-TW" altLang="en-US" sz="4400" dirty="0">
                <a:ea typeface="Avenir Book" charset="0"/>
                <a:cs typeface="Avenir Book" charset="0"/>
              </a:rPr>
              <a:t> </a:t>
            </a:r>
            <a:r>
              <a:rPr kumimoji="1" lang="en-US" altLang="zh-TW" sz="4400" dirty="0" err="1">
                <a:ea typeface="Avenir Book" charset="0"/>
                <a:cs typeface="Avenir Book" charset="0"/>
              </a:rPr>
              <a:t>Satisfiability</a:t>
            </a:r>
            <a:endParaRPr kumimoji="1" lang="zh-TW" altLang="en-US" sz="44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1391477" y="3273288"/>
            <a:ext cx="9409044" cy="1015663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pPr algn="ctr"/>
            <a:r>
              <a:rPr lang="en-US" altLang="zh-TW" sz="2000" dirty="0"/>
              <a:t>Yu Feng</a:t>
            </a:r>
            <a:endParaRPr lang="zh-TW" altLang="en-US" sz="2000" dirty="0"/>
          </a:p>
          <a:p>
            <a:pPr algn="ctr"/>
            <a:r>
              <a:rPr lang="en-US" altLang="zh-TW" sz="2000" dirty="0"/>
              <a:t>University of Texas at Austin</a:t>
            </a:r>
            <a:endParaRPr lang="zh-TW" altLang="en-US" sz="2000" dirty="0"/>
          </a:p>
          <a:p>
            <a:pPr algn="ctr"/>
            <a:endParaRPr lang="zh-TW" altLang="en-US" sz="2000" dirty="0" smtClean="0"/>
          </a:p>
          <a:p>
            <a:pPr algn="ctr"/>
            <a:r>
              <a:rPr lang="en-US" altLang="zh-TW" sz="2000" dirty="0" err="1" smtClean="0"/>
              <a:t>Osbert</a:t>
            </a:r>
            <a:r>
              <a:rPr lang="en-US" altLang="zh-TW" sz="2000" dirty="0" smtClean="0"/>
              <a:t> </a:t>
            </a:r>
            <a:r>
              <a:rPr lang="en-US" altLang="zh-TW" sz="2000" dirty="0" err="1"/>
              <a:t>Bastani</a:t>
            </a:r>
            <a:endParaRPr lang="zh-TW" altLang="en-US" sz="2000" dirty="0"/>
          </a:p>
          <a:p>
            <a:pPr algn="ctr"/>
            <a:r>
              <a:rPr lang="en-US" altLang="zh-TW" sz="2000" dirty="0"/>
              <a:t>Stanford University</a:t>
            </a:r>
            <a:endParaRPr lang="zh-TW" altLang="en-US" sz="2000" dirty="0"/>
          </a:p>
          <a:p>
            <a:pPr algn="ctr"/>
            <a:endParaRPr lang="zh-TW" altLang="en-US" sz="2000" dirty="0" smtClean="0"/>
          </a:p>
          <a:p>
            <a:pPr algn="ctr"/>
            <a:r>
              <a:rPr lang="en-US" altLang="zh-TW" sz="2000" dirty="0" smtClean="0"/>
              <a:t>Ruben </a:t>
            </a:r>
            <a:r>
              <a:rPr lang="en-US" altLang="zh-TW" sz="2000" dirty="0"/>
              <a:t>Martins</a:t>
            </a:r>
            <a:endParaRPr lang="zh-TW" altLang="en-US" sz="2000" dirty="0"/>
          </a:p>
          <a:p>
            <a:pPr algn="ctr"/>
            <a:r>
              <a:rPr lang="en-US" altLang="zh-TW" sz="2000" dirty="0"/>
              <a:t>University of Texas at Austin </a:t>
            </a:r>
            <a:endParaRPr lang="zh-TW" altLang="en-US" sz="2000" dirty="0"/>
          </a:p>
          <a:p>
            <a:pPr algn="ctr"/>
            <a:endParaRPr kumimoji="1" lang="zh-TW" altLang="en-US" sz="2000" dirty="0"/>
          </a:p>
        </p:txBody>
      </p:sp>
      <p:sp>
        <p:nvSpPr>
          <p:cNvPr id="3" name="文字方塊 2"/>
          <p:cNvSpPr txBox="1"/>
          <p:nvPr/>
        </p:nvSpPr>
        <p:spPr>
          <a:xfrm>
            <a:off x="5403341" y="5730757"/>
            <a:ext cx="13853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 smtClean="0"/>
              <a:t>NDSS,</a:t>
            </a:r>
            <a:r>
              <a:rPr kumimoji="1" lang="zh-TW" altLang="en-US" sz="2000" dirty="0" smtClean="0"/>
              <a:t> </a:t>
            </a:r>
            <a:r>
              <a:rPr kumimoji="1" lang="en-US" altLang="zh-TW" sz="2000" dirty="0" smtClean="0"/>
              <a:t>2017</a:t>
            </a:r>
            <a:endParaRPr kumimoji="1"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18360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Background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Android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Basics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/>
              <a:t>An Android application consists of four kinds of </a:t>
            </a:r>
            <a:r>
              <a:rPr lang="en-US" altLang="zh-TW" dirty="0" smtClean="0"/>
              <a:t>components</a:t>
            </a:r>
            <a:r>
              <a:rPr lang="en-US" altLang="zh-TW" dirty="0"/>
              <a:t>, namely </a:t>
            </a:r>
            <a:r>
              <a:rPr lang="en-US" altLang="zh-TW" i="1" dirty="0"/>
              <a:t>Activity</a:t>
            </a:r>
            <a:r>
              <a:rPr lang="en-US" altLang="zh-TW" dirty="0"/>
              <a:t>, </a:t>
            </a:r>
            <a:r>
              <a:rPr lang="en-US" altLang="zh-TW" i="1" dirty="0"/>
              <a:t>Service</a:t>
            </a:r>
            <a:r>
              <a:rPr lang="en-US" altLang="zh-TW" dirty="0"/>
              <a:t>, </a:t>
            </a:r>
            <a:r>
              <a:rPr lang="en-US" altLang="zh-TW" i="1" dirty="0" err="1"/>
              <a:t>BroadcastReceiver</a:t>
            </a:r>
            <a:r>
              <a:rPr lang="en-US" altLang="zh-TW" dirty="0"/>
              <a:t>, and </a:t>
            </a:r>
            <a:r>
              <a:rPr lang="en-US" altLang="zh-TW" i="1" dirty="0" err="1"/>
              <a:t>ContentProvider</a:t>
            </a:r>
            <a:r>
              <a:rPr lang="en-US" altLang="zh-TW" dirty="0"/>
              <a:t>. </a:t>
            </a:r>
            <a:endParaRPr lang="zh-TW" altLang="en-US" dirty="0" smtClean="0"/>
          </a:p>
          <a:p>
            <a:r>
              <a:rPr lang="en-US" altLang="zh-TW" dirty="0"/>
              <a:t>D</a:t>
            </a:r>
            <a:r>
              <a:rPr lang="en-US" altLang="zh-TW" dirty="0" smtClean="0"/>
              <a:t>ifferent </a:t>
            </a:r>
            <a:r>
              <a:rPr lang="en-US" altLang="zh-TW" dirty="0"/>
              <a:t>components communicate with each other through </a:t>
            </a:r>
            <a:r>
              <a:rPr lang="en-US" altLang="zh-TW" i="1" dirty="0" smtClean="0">
                <a:solidFill>
                  <a:srgbClr val="FF0000"/>
                </a:solidFill>
              </a:rPr>
              <a:t>Intents</a:t>
            </a:r>
            <a:r>
              <a:rPr lang="en-US" altLang="zh-TW" dirty="0" smtClean="0"/>
              <a:t>,</a:t>
            </a:r>
            <a:r>
              <a:rPr lang="zh-TW" altLang="en-US" dirty="0" smtClean="0"/>
              <a:t> </a:t>
            </a:r>
            <a:r>
              <a:rPr lang="en-US" altLang="zh-TW" dirty="0"/>
              <a:t>which are effectively messages that describe operations to be performed. </a:t>
            </a:r>
          </a:p>
          <a:p>
            <a:pPr lvl="1"/>
            <a:r>
              <a:rPr lang="en-US" altLang="zh-TW" dirty="0"/>
              <a:t>Components can receive intents </a:t>
            </a:r>
            <a:r>
              <a:rPr lang="en-US" altLang="zh-TW" dirty="0">
                <a:solidFill>
                  <a:srgbClr val="FF0000"/>
                </a:solidFill>
              </a:rPr>
              <a:t>from other components</a:t>
            </a:r>
            <a:r>
              <a:rPr lang="en-US" altLang="zh-TW" dirty="0"/>
              <a:t> or </a:t>
            </a:r>
            <a:r>
              <a:rPr lang="en-US" altLang="zh-TW" dirty="0">
                <a:solidFill>
                  <a:srgbClr val="FF0000"/>
                </a:solidFill>
              </a:rPr>
              <a:t>from the Android system</a:t>
            </a:r>
            <a:r>
              <a:rPr lang="en-US" altLang="zh-TW" dirty="0"/>
              <a:t>; thus intents form the basis of </a:t>
            </a:r>
            <a:r>
              <a:rPr lang="en-US" altLang="zh-TW" i="1" dirty="0"/>
              <a:t>inter-component communication (ICC) </a:t>
            </a:r>
            <a:r>
              <a:rPr lang="en-US" altLang="zh-TW" dirty="0"/>
              <a:t>in Android. 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Some</a:t>
            </a:r>
            <a:r>
              <a:rPr lang="zh-TW" altLang="en-US" dirty="0" smtClean="0"/>
              <a:t> </a:t>
            </a:r>
            <a:r>
              <a:rPr lang="en-US" altLang="zh-TW" dirty="0" smtClean="0"/>
              <a:t>intents</a:t>
            </a:r>
            <a:r>
              <a:rPr lang="zh-TW" altLang="en-US" dirty="0" smtClean="0"/>
              <a:t> </a:t>
            </a:r>
            <a:r>
              <a:rPr lang="en-US" altLang="zh-TW" dirty="0" smtClean="0"/>
              <a:t>do</a:t>
            </a:r>
            <a:r>
              <a:rPr lang="zh-TW" altLang="en-US" dirty="0" smtClean="0"/>
              <a:t> </a:t>
            </a:r>
            <a:r>
              <a:rPr lang="en-US" altLang="zh-TW" dirty="0" smtClean="0"/>
              <a:t>not</a:t>
            </a:r>
            <a:r>
              <a:rPr lang="zh-TW" altLang="en-US" dirty="0"/>
              <a:t> </a:t>
            </a:r>
            <a:r>
              <a:rPr lang="en-US" altLang="zh-TW" dirty="0" smtClean="0"/>
              <a:t>specify</a:t>
            </a:r>
            <a:r>
              <a:rPr lang="zh-TW" altLang="en-US" dirty="0" smtClean="0"/>
              <a:t> </a:t>
            </a:r>
            <a:r>
              <a:rPr lang="en-US" altLang="zh-TW" dirty="0" smtClean="0"/>
              <a:t>target,</a:t>
            </a:r>
            <a:r>
              <a:rPr lang="zh-TW" altLang="en-US" dirty="0" smtClean="0"/>
              <a:t> </a:t>
            </a:r>
            <a:r>
              <a:rPr lang="en-US" altLang="zh-TW" dirty="0" smtClean="0"/>
              <a:t>so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Android</a:t>
            </a:r>
            <a:r>
              <a:rPr lang="zh-TW" altLang="en-US" dirty="0" smtClean="0"/>
              <a:t> </a:t>
            </a:r>
            <a:r>
              <a:rPr lang="en-US" altLang="zh-TW" dirty="0" smtClean="0"/>
              <a:t>system</a:t>
            </a:r>
            <a:r>
              <a:rPr lang="zh-TW" altLang="en-US" dirty="0" smtClean="0"/>
              <a:t> </a:t>
            </a:r>
            <a:r>
              <a:rPr lang="en-US" altLang="zh-TW" dirty="0" smtClean="0"/>
              <a:t>decides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targets</a:t>
            </a:r>
            <a:r>
              <a:rPr lang="zh-TW" altLang="en-US" dirty="0" smtClean="0"/>
              <a:t> </a:t>
            </a:r>
            <a:r>
              <a:rPr lang="en-US" altLang="zh-TW" dirty="0" smtClean="0"/>
              <a:t>at</a:t>
            </a:r>
            <a:r>
              <a:rPr lang="zh-TW" altLang="en-US" dirty="0" smtClean="0"/>
              <a:t> </a:t>
            </a:r>
            <a:r>
              <a:rPr lang="en-US" altLang="zh-TW" dirty="0" smtClean="0"/>
              <a:t>run</a:t>
            </a:r>
            <a:r>
              <a:rPr lang="zh-TW" altLang="en-US" dirty="0" smtClean="0"/>
              <a:t> </a:t>
            </a:r>
            <a:r>
              <a:rPr lang="en-US" altLang="zh-TW" dirty="0" smtClean="0"/>
              <a:t>time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by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comparing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intents’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action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against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the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intent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filters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components.</a:t>
            </a:r>
            <a:r>
              <a:rPr lang="en-US" altLang="zh-TW" dirty="0"/>
              <a:t> (e.g.,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service</a:t>
            </a:r>
            <a:r>
              <a:rPr lang="zh-TW" altLang="en-US" dirty="0"/>
              <a:t> </a:t>
            </a:r>
            <a:r>
              <a:rPr lang="en-US" altLang="zh-TW" dirty="0"/>
              <a:t>can</a:t>
            </a:r>
            <a:r>
              <a:rPr lang="zh-TW" altLang="en-US" dirty="0"/>
              <a:t> </a:t>
            </a:r>
            <a:r>
              <a:rPr lang="en-US" altLang="zh-TW" dirty="0"/>
              <a:t>get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SMS_RECEIVED</a:t>
            </a:r>
            <a:r>
              <a:rPr lang="zh-TW" altLang="en-US" dirty="0"/>
              <a:t> </a:t>
            </a:r>
            <a:r>
              <a:rPr lang="en-US" altLang="zh-TW" dirty="0"/>
              <a:t>intent</a:t>
            </a:r>
            <a:r>
              <a:rPr lang="zh-TW" altLang="en-US" dirty="0"/>
              <a:t> </a:t>
            </a:r>
            <a:r>
              <a:rPr lang="en-US" altLang="zh-TW" dirty="0"/>
              <a:t>from</a:t>
            </a:r>
            <a:r>
              <a:rPr lang="zh-TW" altLang="en-US" dirty="0"/>
              <a:t> </a:t>
            </a:r>
            <a:r>
              <a:rPr lang="en-US" altLang="zh-TW" dirty="0" smtClean="0"/>
              <a:t>system</a:t>
            </a:r>
            <a:r>
              <a:rPr lang="zh-TW" altLang="en-US" dirty="0" smtClean="0"/>
              <a:t> </a:t>
            </a:r>
            <a:r>
              <a:rPr lang="en-US" altLang="zh-TW" dirty="0" smtClean="0"/>
              <a:t>if</a:t>
            </a:r>
            <a:r>
              <a:rPr lang="zh-TW" altLang="en-US" dirty="0" smtClean="0"/>
              <a:t> </a:t>
            </a:r>
            <a:r>
              <a:rPr lang="en-US" altLang="zh-TW" dirty="0" smtClean="0"/>
              <a:t>defined</a:t>
            </a:r>
            <a:r>
              <a:rPr lang="zh-TW" altLang="en-US" dirty="0" smtClean="0"/>
              <a:t> </a:t>
            </a:r>
            <a:r>
              <a:rPr lang="en-US" altLang="zh-TW" dirty="0" smtClean="0"/>
              <a:t>in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intent</a:t>
            </a:r>
            <a:r>
              <a:rPr lang="zh-TW" altLang="en-US" dirty="0" smtClean="0"/>
              <a:t> </a:t>
            </a:r>
            <a:r>
              <a:rPr lang="en-US" altLang="zh-TW" dirty="0" smtClean="0"/>
              <a:t>filter.)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10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355680" y="991080"/>
              <a:ext cx="10763640" cy="457344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1360" y="984240"/>
                <a:ext cx="10771920" cy="458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996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Background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ICCG</a:t>
            </a:r>
            <a:r>
              <a:rPr kumimoji="1" lang="zh-TW" altLang="en-US" dirty="0" smtClean="0"/>
              <a:t> </a:t>
            </a:r>
            <a:r>
              <a:rPr kumimoji="1" lang="en-US" altLang="zh-TW" dirty="0"/>
              <a:t>(</a:t>
            </a:r>
            <a:r>
              <a:rPr kumimoji="1" lang="en-US" altLang="zh-TW" dirty="0" smtClean="0"/>
              <a:t>1/3)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1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technique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this</a:t>
            </a:r>
            <a:r>
              <a:rPr lang="zh-TW" altLang="en-US" dirty="0"/>
              <a:t> </a:t>
            </a:r>
            <a:r>
              <a:rPr lang="en-US" altLang="zh-TW" dirty="0"/>
              <a:t>paper</a:t>
            </a:r>
            <a:r>
              <a:rPr lang="zh-TW" altLang="en-US" dirty="0"/>
              <a:t> </a:t>
            </a:r>
            <a:r>
              <a:rPr lang="en-US" altLang="zh-TW" dirty="0"/>
              <a:t>uses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rgbClr val="FF0000"/>
                </a:solidFill>
              </a:rPr>
              <a:t>i</a:t>
            </a:r>
            <a:r>
              <a:rPr lang="en-US" altLang="zh-TW" i="1" dirty="0">
                <a:solidFill>
                  <a:srgbClr val="FF0000"/>
                </a:solidFill>
              </a:rPr>
              <a:t>nter-component call graph (ICCG) </a:t>
            </a:r>
            <a:r>
              <a:rPr lang="en-US" altLang="zh-TW" dirty="0"/>
              <a:t>representation introduced in previous </a:t>
            </a:r>
            <a:r>
              <a:rPr lang="en-US" altLang="zh-TW" dirty="0" smtClean="0"/>
              <a:t>work</a:t>
            </a:r>
            <a:r>
              <a:rPr lang="zh-TW" altLang="en-US" dirty="0" smtClean="0"/>
              <a:t> </a:t>
            </a:r>
            <a:r>
              <a:rPr lang="en-US" altLang="zh-TW" dirty="0" smtClean="0"/>
              <a:t>-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Apposcopy</a:t>
            </a:r>
            <a:r>
              <a:rPr lang="en-US" altLang="zh-TW" dirty="0" smtClean="0"/>
              <a:t>[2</a:t>
            </a:r>
            <a:r>
              <a:rPr lang="en-US" altLang="zh-TW" dirty="0"/>
              <a:t>].</a:t>
            </a:r>
            <a:r>
              <a:rPr lang="zh-TW" altLang="en-US" dirty="0"/>
              <a:t> </a:t>
            </a:r>
            <a:endParaRPr lang="zh-TW" altLang="en-US" dirty="0" smtClean="0"/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dirty="0" smtClean="0"/>
              <a:t>The </a:t>
            </a:r>
            <a:r>
              <a:rPr lang="en-US" altLang="zh-TW" dirty="0"/>
              <a:t>ICCG for an Android app </a:t>
            </a:r>
            <a:r>
              <a:rPr lang="en-US" altLang="zh-TW" dirty="0">
                <a:solidFill>
                  <a:srgbClr val="FF0000"/>
                </a:solidFill>
              </a:rPr>
              <a:t>summarizes inter-component communication within the app </a:t>
            </a:r>
            <a:r>
              <a:rPr lang="en-US" altLang="zh-TW" dirty="0"/>
              <a:t>as well as </a:t>
            </a:r>
            <a:r>
              <a:rPr lang="en-US" altLang="zh-TW" dirty="0" smtClean="0"/>
              <a:t>any </a:t>
            </a:r>
            <a:r>
              <a:rPr lang="en-US" altLang="zh-TW" dirty="0"/>
              <a:t>relevant metadata (e.g., dataflow or API calls). </a:t>
            </a:r>
            <a:endParaRPr lang="zh-TW" altLang="en-US" dirty="0" smtClean="0"/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dirty="0"/>
              <a:t>A</a:t>
            </a:r>
            <a:r>
              <a:rPr lang="en-US" altLang="zh-TW" dirty="0" smtClean="0"/>
              <a:t>n </a:t>
            </a:r>
            <a:r>
              <a:rPr lang="en-US" altLang="zh-TW" dirty="0"/>
              <a:t>ICCG for an application A is a graph (V</a:t>
            </a:r>
            <a:r>
              <a:rPr lang="en-US" altLang="zh-TW" dirty="0" smtClean="0"/>
              <a:t>,</a:t>
            </a:r>
            <a:r>
              <a:rPr lang="zh-TW" altLang="en-US" dirty="0" smtClean="0"/>
              <a:t> </a:t>
            </a:r>
            <a:r>
              <a:rPr lang="en-US" altLang="zh-TW" dirty="0" smtClean="0"/>
              <a:t>X,</a:t>
            </a:r>
            <a:r>
              <a:rPr lang="zh-TW" altLang="en-US" dirty="0" smtClean="0"/>
              <a:t> </a:t>
            </a:r>
            <a:r>
              <a:rPr lang="en-US" altLang="zh-TW" dirty="0" smtClean="0"/>
              <a:t>Y</a:t>
            </a:r>
            <a:r>
              <a:rPr lang="en-US" altLang="zh-TW" dirty="0"/>
              <a:t>) where: </a:t>
            </a:r>
            <a:endParaRPr lang="zh-TW" altLang="en-US" dirty="0" smtClean="0"/>
          </a:p>
          <a:p>
            <a:pPr marL="750887" lvl="2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dirty="0"/>
              <a:t>V is a set of vertices, where each v ∈ V is a component of A. </a:t>
            </a:r>
            <a:endParaRPr lang="zh-TW" altLang="en-US" dirty="0" smtClean="0"/>
          </a:p>
          <a:p>
            <a:pPr marL="750887" lvl="2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dirty="0"/>
              <a:t>The </a:t>
            </a:r>
            <a:r>
              <a:rPr lang="en-US" altLang="zh-TW" i="1" dirty="0"/>
              <a:t>type </a:t>
            </a:r>
            <a:r>
              <a:rPr lang="en-US" altLang="zh-TW" dirty="0"/>
              <a:t>of a vertex v, written T(v), is the type of the component that v represents. </a:t>
            </a:r>
          </a:p>
          <a:p>
            <a:pPr marL="750887" lvl="2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dirty="0"/>
              <a:t>X is a set of edges representing inter-component call </a:t>
            </a:r>
            <a:r>
              <a:rPr lang="en-US" altLang="zh-TW" dirty="0" smtClean="0"/>
              <a:t>relations</a:t>
            </a:r>
            <a:r>
              <a:rPr lang="en-US" altLang="zh-TW" dirty="0"/>
              <a:t>. </a:t>
            </a:r>
            <a:endParaRPr lang="zh-TW" altLang="en-US" dirty="0"/>
          </a:p>
          <a:p>
            <a:pPr marL="749300" lvl="3" indent="300038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dirty="0"/>
              <a:t>(v, v′) ∈ X indicates that component v may invoke component v′ </a:t>
            </a:r>
          </a:p>
          <a:p>
            <a:pPr marL="750887" lvl="2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dirty="0"/>
              <a:t>Y is a set of labeled edges representing metadata. </a:t>
            </a:r>
            <a:endParaRPr lang="zh-TW" altLang="en-US" dirty="0" smtClean="0"/>
          </a:p>
          <a:p>
            <a:pPr marL="749300" lvl="3" indent="300038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dirty="0"/>
              <a:t>(v, v′, d) ∈ Y indicates that components v and v′ are related by metadata d.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11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6205320" y="1842120"/>
              <a:ext cx="1769400" cy="10051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00640" y="1837800"/>
                <a:ext cx="1782000" cy="101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557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Background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ICCG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(2/3)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80" y="1432560"/>
            <a:ext cx="10058400" cy="4702022"/>
          </a:xfrm>
        </p:spPr>
        <p:txBody>
          <a:bodyPr>
            <a:normAutofit fontScale="92500"/>
          </a:bodyPr>
          <a:lstStyle/>
          <a:p>
            <a:pPr marL="0" lvl="1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Metadata edges Y in the ICCG indicate </a:t>
            </a:r>
            <a:r>
              <a:rPr lang="en-US" altLang="zh-TW" dirty="0">
                <a:solidFill>
                  <a:srgbClr val="FF0000"/>
                </a:solidFill>
              </a:rPr>
              <a:t>potentially </a:t>
            </a:r>
            <a:r>
              <a:rPr lang="en-US" altLang="zh-TW" dirty="0" smtClean="0">
                <a:solidFill>
                  <a:srgbClr val="FF0000"/>
                </a:solidFill>
              </a:rPr>
              <a:t>suspicious </a:t>
            </a:r>
            <a:r>
              <a:rPr lang="en-US" altLang="zh-TW" dirty="0">
                <a:solidFill>
                  <a:srgbClr val="FF0000"/>
                </a:solidFill>
              </a:rPr>
              <a:t>behaviors</a:t>
            </a:r>
            <a:r>
              <a:rPr lang="en-US" altLang="zh-TW" dirty="0"/>
              <a:t> of the </a:t>
            </a:r>
            <a:r>
              <a:rPr lang="en-US" altLang="zh-TW" dirty="0" smtClean="0"/>
              <a:t>app.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There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four</a:t>
            </a:r>
            <a:r>
              <a:rPr lang="zh-TW" altLang="en-US" dirty="0" smtClean="0"/>
              <a:t> </a:t>
            </a:r>
            <a:r>
              <a:rPr lang="en-US" altLang="zh-TW" dirty="0" smtClean="0"/>
              <a:t>kinds </a:t>
            </a:r>
            <a:r>
              <a:rPr lang="en-US" altLang="zh-TW" dirty="0"/>
              <a:t>of metadata that will be used in this </a:t>
            </a:r>
            <a:r>
              <a:rPr lang="en-US" altLang="zh-TW" dirty="0" smtClean="0"/>
              <a:t>paper: </a:t>
            </a:r>
            <a:endParaRPr lang="zh-TW" altLang="en-US" dirty="0" smtClean="0"/>
          </a:p>
          <a:p>
            <a:pPr marL="750887" lvl="2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b="1" dirty="0"/>
              <a:t>Data flow </a:t>
            </a:r>
            <a:r>
              <a:rPr lang="en-US" altLang="zh-TW" b="1" dirty="0" smtClean="0"/>
              <a:t>information</a:t>
            </a:r>
            <a:endParaRPr lang="zh-TW" altLang="en-US" dirty="0"/>
          </a:p>
          <a:p>
            <a:pPr marL="993612" lvl="6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 smtClean="0"/>
              <a:t>(v</a:t>
            </a:r>
            <a:r>
              <a:rPr lang="en-US" altLang="zh-TW" sz="2000" dirty="0"/>
              <a:t>, v′, </a:t>
            </a:r>
            <a:r>
              <a:rPr lang="en-US" altLang="zh-TW" sz="2000" dirty="0" smtClean="0"/>
              <a:t>s</a:t>
            </a:r>
            <a:r>
              <a:rPr lang="zh-TW" altLang="en-US" sz="2000" dirty="0" smtClean="0"/>
              <a:t>  </a:t>
            </a:r>
            <a:r>
              <a:rPr lang="en-US" altLang="zh-TW" sz="2000" dirty="0" smtClean="0"/>
              <a:t> </a:t>
            </a:r>
            <a:r>
              <a:rPr lang="zh-TW" altLang="en-US" sz="2000" dirty="0" smtClean="0"/>
              <a:t>   </a:t>
            </a:r>
            <a:r>
              <a:rPr lang="en-US" altLang="zh-TW" sz="2000" dirty="0" smtClean="0"/>
              <a:t> </a:t>
            </a:r>
            <a:r>
              <a:rPr lang="en-US" altLang="zh-TW" sz="2000" dirty="0"/>
              <a:t>s′) ∈ Y indicates that the source </a:t>
            </a:r>
            <a:r>
              <a:rPr lang="en-US" altLang="zh-TW" sz="2000" i="1" dirty="0"/>
              <a:t>s </a:t>
            </a:r>
            <a:r>
              <a:rPr lang="en-US" altLang="zh-TW" sz="2000" dirty="0"/>
              <a:t>originating from component v flows to the sink s′ in component v′. </a:t>
            </a:r>
            <a:endParaRPr lang="en-US" altLang="zh-TW" dirty="0"/>
          </a:p>
          <a:p>
            <a:pPr marL="750887" lvl="2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b="1" dirty="0"/>
              <a:t>Suspicious API calls </a:t>
            </a:r>
            <a:endParaRPr lang="zh-TW" altLang="en-US" b="1" dirty="0"/>
          </a:p>
          <a:p>
            <a:pPr marL="993612" lvl="6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(v, v, ◃f) ∈ Y indicates component v calls Android API method f (e.g., exec). </a:t>
            </a:r>
          </a:p>
          <a:p>
            <a:pPr marL="750887" lvl="2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b="1" dirty="0"/>
              <a:t>Suspicious actions</a:t>
            </a:r>
            <a:endParaRPr lang="zh-TW" altLang="en-US" b="1" dirty="0"/>
          </a:p>
          <a:p>
            <a:pPr marL="993612" lvl="6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(v, v, ⋄Act) ∈ Y indicates that component Y can perform action Act</a:t>
            </a:r>
            <a:r>
              <a:rPr lang="en-US" altLang="zh-TW" sz="2000" dirty="0" smtClean="0"/>
              <a:t>.</a:t>
            </a:r>
            <a:endParaRPr lang="zh-TW" altLang="en-US" sz="2000" dirty="0" smtClean="0"/>
          </a:p>
          <a:p>
            <a:pPr marL="750887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b="1" dirty="0"/>
              <a:t>Intent</a:t>
            </a:r>
            <a:r>
              <a:rPr lang="zh-TW" altLang="en-US" b="1" dirty="0"/>
              <a:t> </a:t>
            </a:r>
            <a:r>
              <a:rPr lang="en-US" altLang="zh-TW" b="1" dirty="0"/>
              <a:t>Filters</a:t>
            </a:r>
            <a:endParaRPr lang="zh-TW" altLang="en-US" b="1" dirty="0"/>
          </a:p>
          <a:p>
            <a:pPr marL="993612" lvl="6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(</a:t>
            </a:r>
            <a:r>
              <a:rPr lang="en-US" altLang="zh-TW" sz="2000" dirty="0" err="1"/>
              <a:t>v,v</a:t>
            </a:r>
            <a:r>
              <a:rPr lang="en-US" altLang="zh-TW" sz="2000" dirty="0" err="1" smtClean="0"/>
              <a:t>,⋆</a:t>
            </a:r>
            <a:r>
              <a:rPr lang="en-US" altLang="zh-TW" sz="2000" dirty="0" err="1"/>
              <a:t>o</a:t>
            </a:r>
            <a:r>
              <a:rPr lang="en-US" altLang="zh-TW" sz="2000" dirty="0"/>
              <a:t>) ∈ Y indicates that component v can operate on data of type o (passed using intents).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12</a:t>
            </a:fld>
            <a:endParaRPr kumimoji="1"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13224" t="-1784" r="-1"/>
          <a:stretch/>
        </p:blipFill>
        <p:spPr>
          <a:xfrm>
            <a:off x="2824222" y="2812648"/>
            <a:ext cx="209391" cy="14219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筆跡 5"/>
              <p14:cNvContentPartPr/>
              <p14:nvPr/>
            </p14:nvContentPartPr>
            <p14:xfrm>
              <a:off x="958680" y="1360080"/>
              <a:ext cx="8960400" cy="491328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1480" y="1354320"/>
                <a:ext cx="8975160" cy="492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49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Background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ICCG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(3/3)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13</a:t>
            </a:fld>
            <a:endParaRPr kumimoji="1"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6126480" y="3981691"/>
            <a:ext cx="211949" cy="3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4357482" y="4994108"/>
            <a:ext cx="211949" cy="3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6669591" y="2068760"/>
            <a:ext cx="482946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/>
              <a:t>solid edges represent X </a:t>
            </a:r>
            <a:r>
              <a:rPr lang="en-US" altLang="zh-TW" sz="2000" dirty="0" smtClean="0"/>
              <a:t>(i.e.,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relation)</a:t>
            </a:r>
            <a:endParaRPr lang="en-US" altLang="zh-TW" sz="2000" dirty="0"/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/>
              <a:t>dashed edges with metadata represent Y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 smtClean="0"/>
              <a:t>rectangles are Activities </a:t>
            </a:r>
            <a:endParaRPr lang="zh-TW" alt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 smtClean="0"/>
              <a:t>while </a:t>
            </a:r>
            <a:r>
              <a:rPr lang="en-US" altLang="zh-TW" sz="2000" dirty="0"/>
              <a:t>ellipses indicate </a:t>
            </a:r>
            <a:r>
              <a:rPr lang="en-US" altLang="zh-TW" sz="2000" dirty="0" err="1" smtClean="0"/>
              <a:t>BroadcastReceivers</a:t>
            </a:r>
            <a:endParaRPr lang="zh-TW" alt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 smtClean="0"/>
              <a:t>hexagons </a:t>
            </a:r>
            <a:r>
              <a:rPr lang="en-US" altLang="zh-TW" sz="2000" dirty="0"/>
              <a:t>denote Services </a:t>
            </a: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34" y="1657452"/>
            <a:ext cx="5582920" cy="3535358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101080" y="3981691"/>
            <a:ext cx="211949" cy="3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4196332" y="5093459"/>
            <a:ext cx="211949" cy="3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筆跡 2"/>
              <p14:cNvContentPartPr/>
              <p14:nvPr/>
            </p14:nvContentPartPr>
            <p14:xfrm>
              <a:off x="996840" y="2706840"/>
              <a:ext cx="3597120" cy="2631960"/>
            </p14:xfrm>
          </p:contentPart>
        </mc:Choice>
        <mc:Fallback>
          <p:pic>
            <p:nvPicPr>
              <p:cNvPr id="3" name="筆跡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2880" y="2700360"/>
                <a:ext cx="3607200" cy="264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286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Overview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219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Overview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(1/2)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zh-TW" dirty="0" smtClean="0"/>
              <a:t>Authors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have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implemented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the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proposed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technique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tool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called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ASTROID.</a:t>
            </a:r>
            <a:endParaRPr kumimoji="1" lang="zh-TW" altLang="en-US" dirty="0" smtClean="0"/>
          </a:p>
          <a:p>
            <a:r>
              <a:rPr lang="en-US" altLang="zh-TW" dirty="0" smtClean="0"/>
              <a:t>To detect the malice shared by given</a:t>
            </a:r>
            <a:r>
              <a:rPr lang="zh-TW" altLang="en-US" dirty="0" smtClean="0"/>
              <a:t> </a:t>
            </a:r>
            <a:r>
              <a:rPr lang="en-US" altLang="zh-TW" dirty="0" smtClean="0"/>
              <a:t>samples, </a:t>
            </a:r>
            <a:r>
              <a:rPr kumimoji="1" lang="en-US" altLang="zh-TW" dirty="0" smtClean="0"/>
              <a:t>ASTROID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will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search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the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connected</a:t>
            </a:r>
            <a:r>
              <a:rPr kumimoji="1" lang="zh-TW" altLang="en-US" dirty="0" smtClean="0"/>
              <a:t> </a:t>
            </a:r>
            <a:r>
              <a:rPr kumimoji="1" lang="en-US" altLang="zh-TW" dirty="0" err="1" smtClean="0">
                <a:solidFill>
                  <a:srgbClr val="FF0000"/>
                </a:solidFill>
              </a:rPr>
              <a:t>subgraphs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of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sample ICCGs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that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are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isomorphic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to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each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other.</a:t>
            </a:r>
            <a:endParaRPr kumimoji="1" lang="zh-TW" altLang="en-US" dirty="0" smtClean="0">
              <a:solidFill>
                <a:srgbClr val="FF0000"/>
              </a:solidFill>
            </a:endParaRPr>
          </a:p>
          <a:p>
            <a:r>
              <a:rPr kumimoji="1" lang="en-US" altLang="zh-TW" dirty="0" smtClean="0"/>
              <a:t>All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isomorphic</a:t>
            </a:r>
            <a:r>
              <a:rPr kumimoji="1" lang="zh-TW" altLang="en-US" dirty="0" smtClean="0"/>
              <a:t> </a:t>
            </a:r>
            <a:r>
              <a:rPr kumimoji="1" lang="en-US" altLang="zh-TW" dirty="0" err="1" smtClean="0"/>
              <a:t>subgraphs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candidates,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the</a:t>
            </a:r>
            <a:r>
              <a:rPr kumimoji="1" lang="zh-TW" altLang="en-US" dirty="0" smtClean="0"/>
              <a:t> </a:t>
            </a:r>
            <a:r>
              <a:rPr lang="en-US" altLang="zh-TW" dirty="0"/>
              <a:t>key insight in deciding between these candidates is to find the </a:t>
            </a:r>
            <a:r>
              <a:rPr lang="en-US" altLang="zh-TW" i="1" dirty="0">
                <a:solidFill>
                  <a:srgbClr val="FF0000"/>
                </a:solidFill>
              </a:rPr>
              <a:t>maximally </a:t>
            </a:r>
            <a:r>
              <a:rPr lang="en-US" altLang="zh-TW" i="1" dirty="0" smtClean="0">
                <a:solidFill>
                  <a:srgbClr val="FF0000"/>
                </a:solidFill>
              </a:rPr>
              <a:t>suspicious </a:t>
            </a:r>
            <a:r>
              <a:rPr lang="en-US" altLang="zh-TW" i="1" dirty="0">
                <a:solidFill>
                  <a:srgbClr val="FF0000"/>
                </a:solidFill>
              </a:rPr>
              <a:t>common </a:t>
            </a:r>
            <a:r>
              <a:rPr lang="en-US" altLang="zh-TW" i="1" dirty="0" err="1">
                <a:solidFill>
                  <a:srgbClr val="FF0000"/>
                </a:solidFill>
              </a:rPr>
              <a:t>subgraph</a:t>
            </a:r>
            <a:r>
              <a:rPr lang="en-US" altLang="zh-TW" i="1" dirty="0"/>
              <a:t> (MSCS)</a:t>
            </a:r>
            <a:r>
              <a:rPr lang="en-US" altLang="zh-TW" dirty="0"/>
              <a:t>. </a:t>
            </a:r>
            <a:endParaRPr lang="zh-TW" altLang="en-US" dirty="0" smtClean="0"/>
          </a:p>
          <a:p>
            <a:r>
              <a:rPr lang="en-US" altLang="zh-TW" dirty="0"/>
              <a:t>Once ASTROID infers an MSCS of the malware samples, it automatically converts </a:t>
            </a:r>
            <a:r>
              <a:rPr lang="en-US" altLang="zh-TW" dirty="0" smtClean="0"/>
              <a:t>this </a:t>
            </a:r>
            <a:r>
              <a:rPr lang="en-US" altLang="zh-TW" dirty="0"/>
              <a:t>MSCS into a signature.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15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2697480" y="1773360"/>
              <a:ext cx="8188200" cy="304704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92080" y="1768680"/>
                <a:ext cx="8204400" cy="305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469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Overview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(2/2)</a:t>
            </a:r>
            <a:endParaRPr kumimoji="1"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1241" y="1465139"/>
            <a:ext cx="9510478" cy="4687746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16</a:t>
            </a:fld>
            <a:endParaRPr kumimoji="1"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193800" y="1371600"/>
            <a:ext cx="4648200" cy="2832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5908270" y="1371600"/>
            <a:ext cx="4648200" cy="2832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25086" y="1486501"/>
            <a:ext cx="1744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600" dirty="0" smtClean="0">
                <a:solidFill>
                  <a:srgbClr val="0070C0"/>
                </a:solidFill>
              </a:rPr>
              <a:t>Samples</a:t>
            </a:r>
            <a:endParaRPr kumimoji="1" lang="zh-TW" altLang="en-US" sz="3600" dirty="0">
              <a:solidFill>
                <a:srgbClr val="0070C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905000" y="4417059"/>
            <a:ext cx="8585200" cy="18172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160612" y="4761586"/>
            <a:ext cx="29788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 smtClean="0">
                <a:solidFill>
                  <a:srgbClr val="0070C0"/>
                </a:solidFill>
              </a:rPr>
              <a:t>Common</a:t>
            </a:r>
            <a:r>
              <a:rPr kumimoji="1" lang="zh-TW" altLang="en-US" sz="2800" dirty="0" smtClean="0">
                <a:solidFill>
                  <a:srgbClr val="0070C0"/>
                </a:solidFill>
              </a:rPr>
              <a:t> </a:t>
            </a:r>
            <a:r>
              <a:rPr kumimoji="1" lang="en-US" altLang="zh-TW" sz="2800" dirty="0" smtClean="0">
                <a:solidFill>
                  <a:srgbClr val="0070C0"/>
                </a:solidFill>
              </a:rPr>
              <a:t>Signature</a:t>
            </a:r>
            <a:endParaRPr kumimoji="1" lang="zh-TW" altLang="en-US" sz="2800" dirty="0">
              <a:solidFill>
                <a:srgbClr val="0070C0"/>
              </a:solidFill>
            </a:endParaRPr>
          </a:p>
          <a:p>
            <a:r>
              <a:rPr kumimoji="1" lang="en-US" altLang="zh-TW" sz="2800" dirty="0" smtClean="0">
                <a:solidFill>
                  <a:srgbClr val="0070C0"/>
                </a:solidFill>
              </a:rPr>
              <a:t>Candidates</a:t>
            </a:r>
            <a:endParaRPr kumimoji="1" lang="zh-TW" altLang="en-US" sz="2800" dirty="0">
              <a:solidFill>
                <a:srgbClr val="0070C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筆跡 2"/>
              <p14:cNvContentPartPr/>
              <p14:nvPr/>
            </p14:nvContentPartPr>
            <p14:xfrm>
              <a:off x="861120" y="4595400"/>
              <a:ext cx="4357800" cy="1942200"/>
            </p14:xfrm>
          </p:contentPart>
        </mc:Choice>
        <mc:Fallback>
          <p:pic>
            <p:nvPicPr>
              <p:cNvPr id="3" name="筆跡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4640" y="4589280"/>
                <a:ext cx="4368600" cy="19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76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Semantic</a:t>
            </a:r>
            <a:r>
              <a:rPr kumimoji="1" lang="zh-TW" altLang="en-US" dirty="0"/>
              <a:t>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</a:t>
            </a:r>
            <a:r>
              <a:rPr kumimoji="1" lang="en-US" altLang="zh-TW" dirty="0"/>
              <a:t>Malware</a:t>
            </a:r>
            <a:r>
              <a:rPr kumimoji="1" lang="zh-TW" altLang="en-US" dirty="0"/>
              <a:t> </a:t>
            </a:r>
            <a:r>
              <a:rPr kumimoji="1" lang="en-US" altLang="zh-TW" dirty="0"/>
              <a:t>Signatures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3718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/>
              <a:t>Semantic</a:t>
            </a:r>
            <a:r>
              <a:rPr kumimoji="1" lang="zh-TW" altLang="en-US" dirty="0"/>
              <a:t>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</a:t>
            </a:r>
            <a:r>
              <a:rPr kumimoji="1" lang="en-US" altLang="zh-TW" dirty="0"/>
              <a:t>Malware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Signatures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(1/5)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kumimoji="1" lang="en-US" altLang="zh-TW" dirty="0" smtClean="0"/>
                  <a:t>Formally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/>
                  <a:t>d</a:t>
                </a:r>
                <a:r>
                  <a:rPr kumimoji="1" lang="en-US" altLang="zh-TW" dirty="0" smtClean="0"/>
                  <a:t>efine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signatures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and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state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what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it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mean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for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app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i="1" dirty="0" smtClean="0"/>
                  <a:t>match</a:t>
                </a:r>
                <a:r>
                  <a:rPr kumimoji="1" lang="zh-TW" altLang="en-US" i="1" dirty="0" smtClean="0"/>
                  <a:t> </a:t>
                </a:r>
                <a:r>
                  <a:rPr kumimoji="1" lang="en-US" altLang="zh-TW" dirty="0" smtClean="0"/>
                  <a:t>a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signature.</a:t>
                </a:r>
                <a:endParaRPr kumimoji="1" lang="zh-TW" altLang="en-US" dirty="0" smtClean="0"/>
              </a:p>
              <a:p>
                <a:pPr marL="830263" lvl="1" indent="-438150"/>
                <a:r>
                  <a:rPr lang="en-US" altLang="zh-TW" dirty="0"/>
                  <a:t>a signature for a family F is an ICCG (</a:t>
                </a:r>
                <a:r>
                  <a:rPr lang="en-US" altLang="zh-TW" dirty="0" smtClean="0"/>
                  <a:t>V</a:t>
                </a:r>
                <a:r>
                  <a:rPr lang="en-US" altLang="zh-TW" baseline="-25000" dirty="0" smtClean="0"/>
                  <a:t>0</a:t>
                </a:r>
                <a:r>
                  <a:rPr lang="en-US" altLang="zh-TW" dirty="0" smtClean="0"/>
                  <a:t>, X</a:t>
                </a:r>
                <a:r>
                  <a:rPr lang="en-US" altLang="zh-TW" baseline="-25000" dirty="0" smtClean="0"/>
                  <a:t>0</a:t>
                </a:r>
                <a:r>
                  <a:rPr lang="en-US" altLang="zh-TW" dirty="0" smtClean="0"/>
                  <a:t>, Y</a:t>
                </a:r>
                <a:r>
                  <a:rPr lang="en-US" altLang="zh-TW" baseline="-25000" dirty="0" smtClean="0"/>
                  <a:t>0</a:t>
                </a:r>
                <a:r>
                  <a:rPr lang="en-US" altLang="zh-TW" dirty="0" smtClean="0"/>
                  <a:t>) </a:t>
                </a:r>
                <a:r>
                  <a:rPr lang="en-US" altLang="zh-TW" dirty="0"/>
                  <a:t>that captures semantic properties common to all malware in F. </a:t>
                </a:r>
                <a:r>
                  <a:rPr lang="en-US" altLang="zh-TW" dirty="0" smtClean="0"/>
                  <a:t>G</a:t>
                </a:r>
                <a:r>
                  <a:rPr lang="en-US" altLang="zh-TW" baseline="-25000" dirty="0" smtClean="0"/>
                  <a:t>0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=</a:t>
                </a:r>
                <a:r>
                  <a:rPr lang="zh-TW" altLang="en-US" dirty="0" smtClean="0"/>
                  <a:t> </a:t>
                </a:r>
                <a:r>
                  <a:rPr lang="en-US" altLang="zh-TW" dirty="0"/>
                  <a:t>(V</a:t>
                </a:r>
                <a:r>
                  <a:rPr lang="en-US" altLang="zh-TW" baseline="-25000" dirty="0"/>
                  <a:t>0</a:t>
                </a:r>
                <a:r>
                  <a:rPr lang="en-US" altLang="zh-TW" dirty="0"/>
                  <a:t>, X</a:t>
                </a:r>
                <a:r>
                  <a:rPr lang="en-US" altLang="zh-TW" baseline="-25000" dirty="0"/>
                  <a:t>0</a:t>
                </a:r>
                <a:r>
                  <a:rPr lang="en-US" altLang="zh-TW" dirty="0"/>
                  <a:t>, Y</a:t>
                </a:r>
                <a:r>
                  <a:rPr lang="en-US" altLang="zh-TW" baseline="-25000" dirty="0"/>
                  <a:t>0</a:t>
                </a:r>
                <a:r>
                  <a:rPr lang="en-US" altLang="zh-TW" dirty="0"/>
                  <a:t>) </a:t>
                </a:r>
                <a:r>
                  <a:rPr lang="en-US" altLang="zh-TW" dirty="0" smtClean="0"/>
                  <a:t>would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satisfy:</a:t>
                </a:r>
                <a:endParaRPr lang="zh-TW" altLang="en-US" dirty="0" smtClean="0"/>
              </a:p>
              <a:p>
                <a:pPr marL="1238250" lvl="2" indent="-438150"/>
                <a:r>
                  <a:rPr lang="en-US" altLang="zh-TW" dirty="0">
                    <a:solidFill>
                      <a:srgbClr val="FF0000"/>
                    </a:solidFill>
                  </a:rPr>
                  <a:t>G</a:t>
                </a:r>
                <a:r>
                  <a:rPr lang="en-US" altLang="zh-TW" baseline="-25000" dirty="0">
                    <a:solidFill>
                      <a:srgbClr val="FF0000"/>
                    </a:solidFill>
                  </a:rPr>
                  <a:t>0</a:t>
                </a:r>
                <a:r>
                  <a:rPr lang="en-US" altLang="zh-TW" dirty="0" smtClean="0">
                    <a:solidFill>
                      <a:srgbClr val="FF0000"/>
                    </a:solidFill>
                  </a:rPr>
                  <a:t>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occurs as a </a:t>
                </a:r>
                <a:r>
                  <a:rPr lang="en-US" altLang="zh-TW" dirty="0" err="1">
                    <a:solidFill>
                      <a:srgbClr val="FF0000"/>
                    </a:solidFill>
                  </a:rPr>
                  <a:t>subgraph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TW" dirty="0"/>
                  <a:t>(defined below) of the ICCG </a:t>
                </a:r>
                <a:r>
                  <a:rPr lang="en-US" altLang="zh-TW" dirty="0" err="1" smtClean="0"/>
                  <a:t>G</a:t>
                </a:r>
                <a:r>
                  <a:rPr lang="en-US" altLang="zh-TW" baseline="-25000" dirty="0" err="1" smtClean="0"/>
                  <a:t>s</a:t>
                </a:r>
                <a:r>
                  <a:rPr lang="en-US" altLang="zh-TW" dirty="0" smtClean="0"/>
                  <a:t> </a:t>
                </a:r>
                <a:r>
                  <a:rPr lang="en-US" altLang="zh-TW" dirty="0"/>
                  <a:t>= </a:t>
                </a:r>
                <a:r>
                  <a:rPr lang="en-US" altLang="zh-TW" dirty="0" smtClean="0"/>
                  <a:t>(V</a:t>
                </a:r>
                <a:r>
                  <a:rPr lang="en-US" altLang="zh-TW" baseline="-25000" dirty="0" smtClean="0"/>
                  <a:t>s</a:t>
                </a:r>
                <a:r>
                  <a:rPr lang="en-US" altLang="zh-TW" dirty="0" smtClean="0"/>
                  <a:t>, </a:t>
                </a:r>
                <a:r>
                  <a:rPr lang="en-US" altLang="zh-TW" dirty="0" err="1" smtClean="0"/>
                  <a:t>X</a:t>
                </a:r>
                <a:r>
                  <a:rPr lang="en-US" altLang="zh-TW" baseline="-25000" dirty="0" err="1" smtClean="0"/>
                  <a:t>s</a:t>
                </a:r>
                <a:r>
                  <a:rPr lang="en-US" altLang="zh-TW" dirty="0" smtClean="0"/>
                  <a:t>, </a:t>
                </a:r>
                <a:r>
                  <a:rPr lang="en-US" altLang="zh-TW" dirty="0" err="1" smtClean="0"/>
                  <a:t>Y</a:t>
                </a:r>
                <a:r>
                  <a:rPr lang="en-US" altLang="zh-TW" baseline="-25000" dirty="0" err="1" smtClean="0"/>
                  <a:t>s</a:t>
                </a:r>
                <a:r>
                  <a:rPr lang="en-US" altLang="zh-TW" dirty="0" smtClean="0"/>
                  <a:t>) </a:t>
                </a:r>
                <a:r>
                  <a:rPr lang="en-US" altLang="zh-TW" dirty="0"/>
                  <a:t>of every malware sample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S ∈ F</a:t>
                </a:r>
                <a:r>
                  <a:rPr lang="en-US" altLang="zh-TW" dirty="0"/>
                  <a:t>. </a:t>
                </a:r>
                <a:endParaRPr lang="zh-TW" altLang="en-US" dirty="0" smtClean="0"/>
              </a:p>
              <a:p>
                <a:pPr marL="1238250" lvl="2" indent="-438150"/>
                <a:r>
                  <a:rPr lang="en-US" altLang="zh-TW" dirty="0"/>
                  <a:t>G</a:t>
                </a:r>
                <a:r>
                  <a:rPr lang="en-US" altLang="zh-TW" baseline="-25000" dirty="0"/>
                  <a:t>0</a:t>
                </a:r>
                <a:r>
                  <a:rPr lang="en-US" altLang="zh-TW" sz="800" dirty="0" smtClean="0"/>
                  <a:t> </a:t>
                </a:r>
                <a:r>
                  <a:rPr lang="en-US" altLang="zh-TW" dirty="0"/>
                  <a:t>does </a:t>
                </a:r>
                <a:r>
                  <a:rPr lang="en-US" altLang="zh-TW" i="1" dirty="0">
                    <a:solidFill>
                      <a:srgbClr val="FF0000"/>
                    </a:solidFill>
                  </a:rPr>
                  <a:t>not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occur </a:t>
                </a:r>
                <a:r>
                  <a:rPr lang="en-US" altLang="zh-TW" dirty="0"/>
                  <a:t>as </a:t>
                </a:r>
                <a:r>
                  <a:rPr lang="en-US" altLang="zh-TW" dirty="0" err="1"/>
                  <a:t>subgraph</a:t>
                </a:r>
                <a:r>
                  <a:rPr lang="en-US" altLang="zh-TW" dirty="0"/>
                  <a:t> of the ICCG </a:t>
                </a:r>
                <a:r>
                  <a:rPr lang="en-US" altLang="zh-TW" dirty="0" err="1" smtClean="0"/>
                  <a:t>G</a:t>
                </a:r>
                <a:r>
                  <a:rPr lang="en-US" altLang="zh-TW" baseline="-25000" dirty="0" err="1" smtClean="0"/>
                  <a:t>s</a:t>
                </a:r>
                <a:r>
                  <a:rPr lang="en-US" altLang="zh-TW" sz="800" dirty="0" smtClean="0"/>
                  <a:t> </a:t>
                </a:r>
                <a:r>
                  <a:rPr lang="en-US" altLang="zh-TW" dirty="0"/>
                  <a:t>= </a:t>
                </a:r>
                <a:r>
                  <a:rPr lang="en-US" altLang="zh-TW" dirty="0" smtClean="0"/>
                  <a:t>(</a:t>
                </a:r>
                <a:r>
                  <a:rPr lang="en-US" altLang="zh-TW" dirty="0"/>
                  <a:t>V</a:t>
                </a:r>
                <a:r>
                  <a:rPr lang="en-US" altLang="zh-TW" baseline="-25000" dirty="0"/>
                  <a:t>s</a:t>
                </a:r>
                <a:r>
                  <a:rPr lang="en-US" altLang="zh-TW" dirty="0"/>
                  <a:t>, </a:t>
                </a:r>
                <a:r>
                  <a:rPr lang="en-US" altLang="zh-TW" dirty="0" err="1"/>
                  <a:t>X</a:t>
                </a:r>
                <a:r>
                  <a:rPr lang="en-US" altLang="zh-TW" baseline="-25000" dirty="0" err="1"/>
                  <a:t>s</a:t>
                </a:r>
                <a:r>
                  <a:rPr lang="en-US" altLang="zh-TW" dirty="0"/>
                  <a:t>, </a:t>
                </a:r>
                <a:r>
                  <a:rPr lang="en-US" altLang="zh-TW" dirty="0" err="1"/>
                  <a:t>Y</a:t>
                </a:r>
                <a:r>
                  <a:rPr lang="en-US" altLang="zh-TW" baseline="-25000" dirty="0" err="1"/>
                  <a:t>s</a:t>
                </a:r>
                <a:r>
                  <a:rPr lang="en-US" altLang="zh-TW" dirty="0" smtClean="0"/>
                  <a:t>) </a:t>
                </a:r>
                <a:r>
                  <a:rPr lang="en-US" altLang="zh-TW" dirty="0"/>
                  <a:t>of any sample </a:t>
                </a:r>
                <a:r>
                  <a:rPr lang="en-US" altLang="zh-TW" dirty="0" smtClean="0">
                    <a:solidFill>
                      <a:srgbClr val="FF0000"/>
                    </a:solidFill>
                  </a:rPr>
                  <a:t>S </a:t>
                </a:r>
                <a14:m>
                  <m:oMath xmlns:m="http://schemas.openxmlformats.org/officeDocument/2006/math">
                    <m:r>
                      <a:rPr lang="en-US" altLang="zh-TW" i="1" smtClean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∉</m:t>
                    </m:r>
                  </m:oMath>
                </a14:m>
                <a:r>
                  <a:rPr lang="zh-TW" altLang="en-US" dirty="0" smtClean="0">
                    <a:solidFill>
                      <a:srgbClr val="FF0000"/>
                    </a:solidFill>
                  </a:rPr>
                  <a:t> </a:t>
                </a:r>
                <a:r>
                  <a:rPr lang="en-US" altLang="zh-TW" dirty="0" smtClean="0">
                    <a:solidFill>
                      <a:srgbClr val="FF0000"/>
                    </a:solidFill>
                  </a:rPr>
                  <a:t>F</a:t>
                </a:r>
                <a:r>
                  <a:rPr lang="en-US" altLang="zh-TW" dirty="0" smtClean="0"/>
                  <a:t>.</a:t>
                </a:r>
                <a:endParaRPr lang="en-US" altLang="zh-TW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2121" t="-2198" r="-121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18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筆跡 4"/>
              <p14:cNvContentPartPr/>
              <p14:nvPr/>
            </p14:nvContentPartPr>
            <p14:xfrm>
              <a:off x="2585880" y="1918800"/>
              <a:ext cx="6675480" cy="35157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81920" y="1912680"/>
                <a:ext cx="6686280" cy="353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7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/>
              <a:t>Semantic</a:t>
            </a:r>
            <a:r>
              <a:rPr kumimoji="1" lang="zh-TW" altLang="en-US" dirty="0"/>
              <a:t>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</a:t>
            </a:r>
            <a:r>
              <a:rPr kumimoji="1" lang="en-US" altLang="zh-TW" dirty="0"/>
              <a:t>Malware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Signatures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(2/5)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“occurs as a </a:t>
            </a:r>
            <a:r>
              <a:rPr lang="en-US" altLang="zh-TW" dirty="0" err="1"/>
              <a:t>subgraph</a:t>
            </a:r>
            <a:r>
              <a:rPr lang="en-US" altLang="zh-TW" dirty="0"/>
              <a:t>”, we mean there exists an embedding </a:t>
            </a:r>
            <a:endParaRPr lang="zh-TW" altLang="en-US" dirty="0" smtClean="0"/>
          </a:p>
          <a:p>
            <a:pPr marL="392113" lvl="1" indent="0">
              <a:buNone/>
            </a:pPr>
            <a:r>
              <a:rPr lang="en-US" altLang="zh-TW" dirty="0" smtClean="0"/>
              <a:t>F</a:t>
            </a:r>
            <a:r>
              <a:rPr lang="en-US" altLang="zh-TW" baseline="-25000" dirty="0" smtClean="0"/>
              <a:t>s</a:t>
            </a:r>
            <a:r>
              <a:rPr lang="en-US" altLang="zh-TW" dirty="0" smtClean="0"/>
              <a:t> </a:t>
            </a:r>
            <a:r>
              <a:rPr lang="en-US" altLang="zh-TW" dirty="0"/>
              <a:t>: </a:t>
            </a:r>
            <a:r>
              <a:rPr lang="en-US" altLang="zh-TW" dirty="0" smtClean="0"/>
              <a:t>V</a:t>
            </a:r>
            <a:r>
              <a:rPr lang="en-US" altLang="zh-TW" baseline="-25000" dirty="0" smtClean="0"/>
              <a:t>0</a:t>
            </a:r>
            <a:r>
              <a:rPr lang="en-US" altLang="zh-TW" dirty="0" smtClean="0"/>
              <a:t> </a:t>
            </a:r>
            <a:r>
              <a:rPr lang="en-US" altLang="zh-TW" dirty="0"/>
              <a:t>→ </a:t>
            </a:r>
            <a:r>
              <a:rPr lang="en-US" altLang="zh-TW" dirty="0" smtClean="0"/>
              <a:t>V</a:t>
            </a:r>
            <a:r>
              <a:rPr lang="en-US" altLang="zh-TW" baseline="-25000" dirty="0" smtClean="0"/>
              <a:t>s</a:t>
            </a:r>
            <a:r>
              <a:rPr lang="en-US" altLang="zh-TW" dirty="0" smtClean="0"/>
              <a:t> </a:t>
            </a:r>
            <a:r>
              <a:rPr lang="en-US" altLang="zh-TW" dirty="0"/>
              <a:t>such </a:t>
            </a:r>
            <a:r>
              <a:rPr lang="en-US" altLang="zh-TW" dirty="0" smtClean="0"/>
              <a:t>that </a:t>
            </a:r>
            <a:r>
              <a:rPr lang="en-US" altLang="zh-TW" dirty="0"/>
              <a:t>the following properties hold: </a:t>
            </a:r>
            <a:endParaRPr lang="zh-TW" altLang="en-US" dirty="0" smtClean="0"/>
          </a:p>
          <a:p>
            <a:pPr lvl="1"/>
            <a:r>
              <a:rPr lang="en-US" altLang="zh-TW" b="1" dirty="0" smtClean="0"/>
              <a:t>One-to-one.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 </a:t>
            </a:r>
            <a:r>
              <a:rPr lang="en-US" altLang="zh-TW" dirty="0"/>
              <a:t>every v</a:t>
            </a:r>
            <a:r>
              <a:rPr lang="en-US" altLang="zh-TW" dirty="0" smtClean="0"/>
              <a:t>,</a:t>
            </a:r>
            <a:r>
              <a:rPr lang="zh-TW" altLang="en-US" dirty="0" smtClean="0"/>
              <a:t> </a:t>
            </a:r>
            <a:r>
              <a:rPr lang="en-US" altLang="zh-TW" dirty="0" smtClean="0"/>
              <a:t>v</a:t>
            </a:r>
            <a:r>
              <a:rPr lang="en-US" altLang="zh-TW" dirty="0"/>
              <a:t>′ ∈ </a:t>
            </a:r>
            <a:r>
              <a:rPr lang="en-US" altLang="zh-TW" dirty="0" smtClean="0"/>
              <a:t>V</a:t>
            </a:r>
            <a:r>
              <a:rPr lang="en-US" altLang="zh-TW" baseline="-25000" dirty="0" smtClean="0"/>
              <a:t>0</a:t>
            </a:r>
            <a:r>
              <a:rPr lang="en-US" altLang="zh-TW" dirty="0" smtClean="0"/>
              <a:t> </a:t>
            </a:r>
            <a:r>
              <a:rPr lang="en-US" altLang="zh-TW" dirty="0"/>
              <a:t>where </a:t>
            </a:r>
            <a:r>
              <a:rPr lang="en-US" altLang="zh-TW" dirty="0" smtClean="0"/>
              <a:t>v</a:t>
            </a:r>
            <a:r>
              <a:rPr lang="zh-TW" altLang="en-US" dirty="0" smtClean="0"/>
              <a:t> ≠</a:t>
            </a:r>
            <a:r>
              <a:rPr lang="en-US" altLang="zh-TW" dirty="0" smtClean="0"/>
              <a:t> v</a:t>
            </a:r>
            <a:r>
              <a:rPr lang="en-US" altLang="zh-TW" dirty="0"/>
              <a:t>′, F</a:t>
            </a:r>
            <a:r>
              <a:rPr lang="en-US" altLang="zh-TW" baseline="-25000" dirty="0"/>
              <a:t>s</a:t>
            </a:r>
            <a:r>
              <a:rPr lang="en-US" altLang="zh-TW" dirty="0"/>
              <a:t> </a:t>
            </a:r>
            <a:r>
              <a:rPr lang="en-US" altLang="zh-TW" dirty="0" smtClean="0"/>
              <a:t>cannot </a:t>
            </a:r>
            <a:r>
              <a:rPr lang="en-US" altLang="zh-TW" dirty="0"/>
              <a:t>map both v and v′ to the same vertex, </a:t>
            </a:r>
            <a:endParaRPr lang="zh-TW" altLang="en-US" dirty="0" smtClean="0"/>
          </a:p>
          <a:p>
            <a:pPr lvl="1"/>
            <a:r>
              <a:rPr lang="en-US" altLang="zh-TW" b="1" dirty="0"/>
              <a:t>Type </a:t>
            </a:r>
            <a:r>
              <a:rPr lang="en-US" altLang="zh-TW" b="1" dirty="0" smtClean="0"/>
              <a:t>preserving</a:t>
            </a:r>
            <a:r>
              <a:rPr lang="en-US" altLang="zh-TW" dirty="0" smtClean="0"/>
              <a:t>.</a:t>
            </a:r>
            <a:r>
              <a:rPr lang="zh-TW" altLang="en-US" dirty="0" smtClean="0"/>
              <a:t> </a:t>
            </a:r>
            <a:r>
              <a:rPr lang="en-US" altLang="zh-TW" dirty="0"/>
              <a:t>For every v ∈ </a:t>
            </a:r>
            <a:r>
              <a:rPr lang="en-US" altLang="zh-TW" dirty="0" smtClean="0"/>
              <a:t>V</a:t>
            </a:r>
            <a:r>
              <a:rPr lang="en-US" altLang="zh-TW" baseline="-25000" dirty="0" smtClean="0"/>
              <a:t>0</a:t>
            </a:r>
            <a:r>
              <a:rPr lang="en-US" altLang="zh-TW" dirty="0" smtClean="0"/>
              <a:t>, F</a:t>
            </a:r>
            <a:r>
              <a:rPr lang="en-US" altLang="zh-TW" baseline="-25000" dirty="0" smtClean="0"/>
              <a:t>s</a:t>
            </a:r>
            <a:r>
              <a:rPr lang="en-US" altLang="zh-TW" dirty="0" smtClean="0"/>
              <a:t> </a:t>
            </a:r>
            <a:r>
              <a:rPr lang="en-US" altLang="zh-TW" dirty="0"/>
              <a:t>must map v to a vertex of the same type, i.e., T (v) = T (</a:t>
            </a:r>
            <a:r>
              <a:rPr lang="en-US" altLang="zh-TW" dirty="0" smtClean="0"/>
              <a:t>F</a:t>
            </a:r>
            <a:r>
              <a:rPr lang="en-US" altLang="zh-TW" baseline="-25000" dirty="0" smtClean="0"/>
              <a:t>s</a:t>
            </a:r>
            <a:r>
              <a:rPr lang="en-US" altLang="zh-TW" dirty="0" smtClean="0"/>
              <a:t> </a:t>
            </a:r>
            <a:r>
              <a:rPr lang="en-US" altLang="zh-TW" dirty="0"/>
              <a:t>(v)) </a:t>
            </a:r>
          </a:p>
          <a:p>
            <a:pPr lvl="1"/>
            <a:r>
              <a:rPr lang="en-US" altLang="zh-TW" b="1" dirty="0"/>
              <a:t>Edge </a:t>
            </a:r>
            <a:r>
              <a:rPr lang="en-US" altLang="zh-TW" b="1" dirty="0" smtClean="0"/>
              <a:t>preserving</a:t>
            </a:r>
            <a:r>
              <a:rPr lang="en-US" altLang="zh-TW" dirty="0" smtClean="0"/>
              <a:t>. </a:t>
            </a:r>
            <a:r>
              <a:rPr lang="en-US" altLang="zh-TW" dirty="0"/>
              <a:t>For every v, v′ ∈ </a:t>
            </a:r>
            <a:r>
              <a:rPr lang="en-US" altLang="zh-TW" dirty="0" smtClean="0"/>
              <a:t>V</a:t>
            </a:r>
            <a:r>
              <a:rPr lang="en-US" altLang="zh-TW" baseline="-25000" dirty="0" smtClean="0"/>
              <a:t>s</a:t>
            </a:r>
            <a:r>
              <a:rPr lang="en-US" altLang="zh-TW" dirty="0" smtClean="0"/>
              <a:t>, F</a:t>
            </a:r>
            <a:r>
              <a:rPr lang="en-US" altLang="zh-TW" baseline="-25000" dirty="0" smtClean="0"/>
              <a:t>s</a:t>
            </a:r>
            <a:r>
              <a:rPr lang="en-US" altLang="zh-TW" dirty="0" smtClean="0"/>
              <a:t> </a:t>
            </a:r>
            <a:r>
              <a:rPr lang="en-US" altLang="zh-TW" dirty="0"/>
              <a:t>must map an edge (v</a:t>
            </a:r>
            <a:r>
              <a:rPr lang="en-US" altLang="zh-TW" dirty="0" smtClean="0"/>
              <a:t>,</a:t>
            </a:r>
            <a:r>
              <a:rPr lang="zh-TW" altLang="en-US" dirty="0" smtClean="0"/>
              <a:t> </a:t>
            </a:r>
            <a:r>
              <a:rPr lang="en-US" altLang="zh-TW" dirty="0" smtClean="0"/>
              <a:t>v</a:t>
            </a:r>
            <a:r>
              <a:rPr lang="en-US" altLang="zh-TW" dirty="0"/>
              <a:t>′) ∈ </a:t>
            </a:r>
            <a:r>
              <a:rPr lang="en-US" altLang="zh-TW" dirty="0" smtClean="0"/>
              <a:t>X</a:t>
            </a:r>
            <a:r>
              <a:rPr lang="en-US" altLang="zh-TW" baseline="-25000" dirty="0" smtClean="0"/>
              <a:t>0</a:t>
            </a:r>
            <a:r>
              <a:rPr lang="en-US" altLang="zh-TW" dirty="0" smtClean="0"/>
              <a:t> </a:t>
            </a:r>
            <a:r>
              <a:rPr lang="en-US" altLang="zh-TW" dirty="0"/>
              <a:t>to an edge in </a:t>
            </a:r>
            <a:r>
              <a:rPr lang="en-US" altLang="zh-TW" dirty="0" err="1" smtClean="0"/>
              <a:t>X</a:t>
            </a:r>
            <a:r>
              <a:rPr lang="en-US" altLang="zh-TW" baseline="-25000" dirty="0" err="1" smtClean="0"/>
              <a:t>s</a:t>
            </a:r>
            <a:r>
              <a:rPr lang="en-US" altLang="zh-TW" dirty="0" smtClean="0"/>
              <a:t> </a:t>
            </a:r>
            <a:endParaRPr lang="zh-TW" altLang="en-US" dirty="0" smtClean="0"/>
          </a:p>
          <a:p>
            <a:pPr lvl="1"/>
            <a:r>
              <a:rPr lang="en-US" altLang="zh-TW" b="1" dirty="0" smtClean="0"/>
              <a:t>Metadata preserving</a:t>
            </a:r>
            <a:r>
              <a:rPr lang="en-US" altLang="zh-TW" dirty="0" smtClean="0"/>
              <a:t>.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 </a:t>
            </a:r>
            <a:r>
              <a:rPr lang="en-US" altLang="zh-TW" dirty="0"/>
              <a:t>every v, v</a:t>
            </a:r>
            <a:r>
              <a:rPr lang="en-US" altLang="zh-TW" sz="800" dirty="0"/>
              <a:t>′ </a:t>
            </a:r>
            <a:r>
              <a:rPr lang="en-US" altLang="zh-TW" dirty="0"/>
              <a:t>∈ </a:t>
            </a:r>
            <a:r>
              <a:rPr lang="en-US" altLang="zh-TW" dirty="0" smtClean="0"/>
              <a:t>V</a:t>
            </a:r>
            <a:r>
              <a:rPr lang="en-US" altLang="zh-TW" baseline="-25000" dirty="0" smtClean="0"/>
              <a:t>0</a:t>
            </a:r>
            <a:r>
              <a:rPr lang="en-US" altLang="zh-TW" dirty="0" smtClean="0"/>
              <a:t>, F</a:t>
            </a:r>
            <a:r>
              <a:rPr lang="en-US" altLang="zh-TW" baseline="-25000" dirty="0" smtClean="0"/>
              <a:t>s</a:t>
            </a:r>
            <a:r>
              <a:rPr lang="zh-TW" altLang="en-US" dirty="0" smtClean="0"/>
              <a:t> </a:t>
            </a:r>
            <a:r>
              <a:rPr lang="en-US" altLang="zh-TW" dirty="0" smtClean="0"/>
              <a:t>must </a:t>
            </a:r>
            <a:r>
              <a:rPr lang="en-US" altLang="zh-TW" dirty="0"/>
              <a:t>map </a:t>
            </a:r>
            <a:r>
              <a:rPr lang="en-US" altLang="zh-TW" dirty="0" smtClean="0"/>
              <a:t>metadata 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en-US" altLang="zh-TW" dirty="0" smtClean="0"/>
              <a:t>(</a:t>
            </a:r>
            <a:r>
              <a:rPr lang="en-US" altLang="zh-TW" dirty="0"/>
              <a:t>v</a:t>
            </a:r>
            <a:r>
              <a:rPr lang="en-US" altLang="zh-TW" dirty="0" smtClean="0"/>
              <a:t>,</a:t>
            </a:r>
            <a:r>
              <a:rPr lang="zh-TW" altLang="en-US" dirty="0" smtClean="0"/>
              <a:t> </a:t>
            </a:r>
            <a:r>
              <a:rPr lang="en-US" altLang="zh-TW" dirty="0" smtClean="0"/>
              <a:t>v</a:t>
            </a:r>
            <a:r>
              <a:rPr lang="en-US" altLang="zh-TW" sz="800" dirty="0" smtClean="0"/>
              <a:t>′</a:t>
            </a:r>
            <a:r>
              <a:rPr lang="en-US" altLang="zh-TW" dirty="0" smtClean="0"/>
              <a:t>,</a:t>
            </a:r>
            <a:r>
              <a:rPr lang="zh-TW" altLang="en-US" dirty="0" smtClean="0"/>
              <a:t> </a:t>
            </a:r>
            <a:r>
              <a:rPr lang="en-US" altLang="zh-TW" dirty="0" smtClean="0"/>
              <a:t>d</a:t>
            </a:r>
            <a:r>
              <a:rPr lang="en-US" altLang="zh-TW" dirty="0"/>
              <a:t>) ∈ </a:t>
            </a:r>
            <a:r>
              <a:rPr lang="en-US" altLang="zh-TW" dirty="0" err="1" smtClean="0"/>
              <a:t>Y</a:t>
            </a:r>
            <a:r>
              <a:rPr lang="en-US" altLang="zh-TW" baseline="-25000" dirty="0" err="1" smtClean="0"/>
              <a:t>s</a:t>
            </a:r>
            <a:r>
              <a:rPr lang="zh-TW" altLang="en-US" sz="800" dirty="0" smtClean="0"/>
              <a:t> </a:t>
            </a:r>
            <a:r>
              <a:rPr lang="en-US" altLang="zh-TW" dirty="0" smtClean="0"/>
              <a:t>to </a:t>
            </a:r>
            <a:r>
              <a:rPr lang="en-US" altLang="zh-TW" dirty="0"/>
              <a:t>metadata in </a:t>
            </a:r>
            <a:r>
              <a:rPr lang="en-US" altLang="zh-TW" dirty="0" err="1" smtClean="0"/>
              <a:t>Y</a:t>
            </a:r>
            <a:r>
              <a:rPr lang="en-US" altLang="zh-TW" baseline="-25000" dirty="0" err="1" smtClean="0"/>
              <a:t>s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19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3157200" y="987480"/>
              <a:ext cx="3294720" cy="346608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50000" y="982080"/>
                <a:ext cx="3306240" cy="348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009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Outline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Introduction</a:t>
            </a:r>
            <a:endParaRPr kumimoji="1" lang="zh-TW" altLang="en-US" dirty="0"/>
          </a:p>
          <a:p>
            <a:r>
              <a:rPr kumimoji="1" lang="en-US" altLang="zh-TW" dirty="0" smtClean="0"/>
              <a:t>Background</a:t>
            </a:r>
            <a:endParaRPr kumimoji="1" lang="zh-TW" altLang="en-US" dirty="0" smtClean="0"/>
          </a:p>
          <a:p>
            <a:r>
              <a:rPr kumimoji="1" lang="en-US" altLang="zh-TW" dirty="0" smtClean="0"/>
              <a:t>Overview</a:t>
            </a:r>
            <a:endParaRPr kumimoji="1" lang="zh-TW" altLang="en-US" dirty="0" smtClean="0"/>
          </a:p>
          <a:p>
            <a:r>
              <a:rPr kumimoji="1" lang="en-US" altLang="zh-TW" dirty="0"/>
              <a:t>Semantic</a:t>
            </a:r>
            <a:r>
              <a:rPr kumimoji="1" lang="zh-TW" altLang="en-US" dirty="0"/>
              <a:t>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</a:t>
            </a:r>
            <a:r>
              <a:rPr kumimoji="1" lang="en-US" altLang="zh-TW" dirty="0"/>
              <a:t>Malware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Signatures</a:t>
            </a:r>
            <a:endParaRPr kumimoji="1" lang="zh-TW" altLang="en-US" dirty="0" smtClean="0"/>
          </a:p>
          <a:p>
            <a:r>
              <a:rPr kumimoji="1" lang="en-US" altLang="zh-TW" dirty="0"/>
              <a:t>Signature</a:t>
            </a:r>
            <a:r>
              <a:rPr kumimoji="1" lang="zh-TW" altLang="en-US" dirty="0"/>
              <a:t> </a:t>
            </a:r>
            <a:r>
              <a:rPr kumimoji="1" lang="en-US" altLang="zh-TW" dirty="0"/>
              <a:t>Synthesis</a:t>
            </a:r>
            <a:r>
              <a:rPr kumimoji="1" lang="zh-TW" altLang="en-US" dirty="0"/>
              <a:t> </a:t>
            </a:r>
            <a:r>
              <a:rPr kumimoji="1" lang="en-US" altLang="zh-TW" dirty="0"/>
              <a:t>as</a:t>
            </a:r>
            <a:r>
              <a:rPr kumimoji="1" lang="zh-TW" altLang="en-US" dirty="0"/>
              <a:t> </a:t>
            </a:r>
            <a:r>
              <a:rPr kumimoji="1" lang="en-US" altLang="zh-TW" dirty="0" err="1" smtClean="0"/>
              <a:t>MaxSAT</a:t>
            </a:r>
            <a:endParaRPr kumimoji="1" lang="zh-TW" altLang="en-US" dirty="0" smtClean="0"/>
          </a:p>
          <a:p>
            <a:r>
              <a:rPr kumimoji="1" lang="en-US" altLang="zh-TW" dirty="0"/>
              <a:t>Approximate</a:t>
            </a:r>
            <a:r>
              <a:rPr kumimoji="1" lang="zh-TW" altLang="en-US" dirty="0"/>
              <a:t> </a:t>
            </a:r>
            <a:r>
              <a:rPr kumimoji="1" lang="en-US" altLang="zh-TW" dirty="0"/>
              <a:t>Signature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Matching</a:t>
            </a:r>
            <a:endParaRPr kumimoji="1" lang="zh-TW" altLang="en-US" dirty="0" smtClean="0"/>
          </a:p>
          <a:p>
            <a:r>
              <a:rPr kumimoji="1" lang="en-US" altLang="zh-TW" dirty="0" smtClean="0"/>
              <a:t>Evaluation</a:t>
            </a:r>
            <a:endParaRPr kumimoji="1" lang="zh-TW" altLang="en-US" dirty="0" smtClean="0"/>
          </a:p>
          <a:p>
            <a:r>
              <a:rPr kumimoji="1" lang="en-US" altLang="zh-TW" dirty="0" smtClean="0"/>
              <a:t>Limitation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Conclusion</a:t>
            </a:r>
            <a:endParaRPr kumimoji="1" lang="zh-TW" altLang="en-US" dirty="0" smtClean="0"/>
          </a:p>
          <a:p>
            <a:endParaRPr kumimoji="1" lang="zh-TW" altLang="en-US" dirty="0" smtClean="0"/>
          </a:p>
          <a:p>
            <a:endParaRPr kumimoji="1" lang="zh-TW" altLang="en-US" dirty="0" smtClean="0"/>
          </a:p>
          <a:p>
            <a:endParaRPr kumimoji="1" lang="zh-TW" altLang="en-US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789840" y="3252240"/>
              <a:ext cx="437400" cy="12150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5880" y="3249360"/>
                <a:ext cx="444240" cy="122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705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/>
              <a:t>Semantic</a:t>
            </a:r>
            <a:r>
              <a:rPr kumimoji="1" lang="zh-TW" altLang="en-US" dirty="0"/>
              <a:t>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</a:t>
            </a:r>
            <a:r>
              <a:rPr kumimoji="1" lang="en-US" altLang="zh-TW" dirty="0"/>
              <a:t>Malware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Signatures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(3/5)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20</a:t>
            </a:fld>
            <a:endParaRPr kumimoji="1" lang="zh-TW" altLang="en-US"/>
          </a:p>
        </p:txBody>
      </p:sp>
      <p:pic>
        <p:nvPicPr>
          <p:cNvPr id="7" name="內容版面配置區 4"/>
          <p:cNvPicPr>
            <a:picLocks noChangeAspect="1"/>
          </p:cNvPicPr>
          <p:nvPr/>
        </p:nvPicPr>
        <p:blipFill rotWithShape="1">
          <a:blip r:embed="rId3"/>
          <a:srcRect r="2348"/>
          <a:stretch/>
        </p:blipFill>
        <p:spPr>
          <a:xfrm>
            <a:off x="0" y="2078971"/>
            <a:ext cx="5020799" cy="327660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9068" y="3118982"/>
            <a:ext cx="3530600" cy="13843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7937" y="2789869"/>
            <a:ext cx="2755900" cy="15621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9631321" y="1878916"/>
            <a:ext cx="11744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 smtClean="0"/>
              <a:t>Signature</a:t>
            </a:r>
            <a:endParaRPr kumimoji="1" lang="zh-TW" altLang="en-US" sz="20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1756250" y="1878916"/>
            <a:ext cx="15082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 smtClean="0"/>
              <a:t>Sample</a:t>
            </a:r>
            <a:r>
              <a:rPr kumimoji="1" lang="zh-TW" altLang="en-US" sz="2000" dirty="0" smtClean="0"/>
              <a:t> </a:t>
            </a:r>
            <a:r>
              <a:rPr kumimoji="1" lang="en-US" altLang="zh-TW" sz="2000" dirty="0" smtClean="0"/>
              <a:t>ICCG</a:t>
            </a:r>
            <a:endParaRPr kumimoji="1" lang="zh-TW" altLang="en-US" sz="20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5696228" y="1878916"/>
            <a:ext cx="2389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smtClean="0"/>
              <a:t>Candidate</a:t>
            </a:r>
            <a:r>
              <a:rPr kumimoji="1" lang="zh-TW" altLang="en-US" sz="2000" dirty="0" smtClean="0"/>
              <a:t> </a:t>
            </a:r>
            <a:r>
              <a:rPr kumimoji="1" lang="en-US" altLang="zh-TW" sz="2000" dirty="0" smtClean="0"/>
              <a:t>Signatures</a:t>
            </a:r>
            <a:endParaRPr kumimoji="1" lang="zh-TW" altLang="en-US" sz="2000" dirty="0"/>
          </a:p>
        </p:txBody>
      </p:sp>
      <p:cxnSp>
        <p:nvCxnSpPr>
          <p:cNvPr id="12" name="直線接點 11"/>
          <p:cNvCxnSpPr/>
          <p:nvPr/>
        </p:nvCxnSpPr>
        <p:spPr>
          <a:xfrm>
            <a:off x="5370653" y="3811132"/>
            <a:ext cx="3217762" cy="692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/>
          <p:nvPr/>
        </p:nvCxnSpPr>
        <p:spPr>
          <a:xfrm flipV="1">
            <a:off x="5370653" y="3811132"/>
            <a:ext cx="3217762" cy="692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4698241" y="5004287"/>
            <a:ext cx="6107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>
                <a:solidFill>
                  <a:srgbClr val="FF0000"/>
                </a:solidFill>
              </a:rPr>
              <a:t>Type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error</a:t>
            </a:r>
            <a:r>
              <a:rPr kumimoji="1" lang="en-US" altLang="zh-TW" dirty="0" smtClean="0"/>
              <a:t>:</a:t>
            </a:r>
            <a:r>
              <a:rPr kumimoji="1" lang="zh-TW" altLang="en-US" dirty="0" smtClean="0"/>
              <a:t> </a:t>
            </a:r>
            <a:r>
              <a:rPr kumimoji="1" lang="en-US" altLang="zh-TW" dirty="0" err="1" smtClean="0"/>
              <a:t>GameAct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Activity</a:t>
            </a:r>
            <a:endParaRPr kumimoji="1" lang="zh-TW" altLang="en-US" dirty="0" smtClean="0"/>
          </a:p>
          <a:p>
            <a:r>
              <a:rPr kumimoji="1" lang="en-US" altLang="zh-TW" dirty="0" smtClean="0">
                <a:solidFill>
                  <a:srgbClr val="FF0000"/>
                </a:solidFill>
              </a:rPr>
              <a:t>Edge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error</a:t>
            </a:r>
            <a:r>
              <a:rPr kumimoji="1" lang="en-US" altLang="zh-TW" dirty="0" smtClean="0"/>
              <a:t>: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No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corresponding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between</a:t>
            </a:r>
            <a:r>
              <a:rPr kumimoji="1" lang="zh-TW" altLang="en-US" dirty="0" smtClean="0"/>
              <a:t> </a:t>
            </a:r>
            <a:r>
              <a:rPr kumimoji="1" lang="en-US" altLang="zh-TW" dirty="0" err="1" smtClean="0"/>
              <a:t>GameAct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err="1" smtClean="0"/>
              <a:t>zjReceiver</a:t>
            </a:r>
            <a:endParaRPr kumimoji="1" lang="zh-TW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筆跡 2"/>
              <p14:cNvContentPartPr/>
              <p14:nvPr/>
            </p14:nvContentPartPr>
            <p14:xfrm>
              <a:off x="1276200" y="2982240"/>
              <a:ext cx="6879960" cy="2636280"/>
            </p14:xfrm>
          </p:contentPart>
        </mc:Choice>
        <mc:Fallback>
          <p:pic>
            <p:nvPicPr>
              <p:cNvPr id="3" name="筆跡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68640" y="2973960"/>
                <a:ext cx="6892920" cy="265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17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/>
              <a:t>Semantic</a:t>
            </a:r>
            <a:r>
              <a:rPr kumimoji="1" lang="zh-TW" altLang="en-US" dirty="0"/>
              <a:t>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</a:t>
            </a:r>
            <a:r>
              <a:rPr kumimoji="1" lang="en-US" altLang="zh-TW" dirty="0"/>
              <a:t>Malware</a:t>
            </a:r>
            <a:r>
              <a:rPr kumimoji="1" lang="zh-TW" altLang="en-US" dirty="0"/>
              <a:t> </a:t>
            </a:r>
            <a:r>
              <a:rPr kumimoji="1" lang="en-US" altLang="zh-TW" dirty="0"/>
              <a:t>Signatures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(4/5)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kumimoji="1" lang="en-US" altLang="zh-TW" dirty="0" smtClean="0"/>
                  <a:t>Authors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seek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find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signature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(V</a:t>
                </a:r>
                <a:r>
                  <a:rPr kumimoji="1" lang="en-US" altLang="zh-TW" baseline="-25000" dirty="0" smtClean="0"/>
                  <a:t>0</a:t>
                </a:r>
                <a:r>
                  <a:rPr kumimoji="1" lang="en-US" altLang="zh-TW" dirty="0" smtClean="0"/>
                  <a:t>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X</a:t>
                </a:r>
                <a:r>
                  <a:rPr kumimoji="1" lang="en-US" altLang="zh-TW" baseline="-25000" dirty="0" smtClean="0"/>
                  <a:t>0</a:t>
                </a:r>
                <a:r>
                  <a:rPr kumimoji="1" lang="en-US" altLang="zh-TW" dirty="0" smtClean="0"/>
                  <a:t>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Y</a:t>
                </a:r>
                <a:r>
                  <a:rPr kumimoji="1" lang="en-US" altLang="zh-TW" baseline="-25000" dirty="0" smtClean="0"/>
                  <a:t>0</a:t>
                </a:r>
                <a:r>
                  <a:rPr kumimoji="1" lang="en-US" altLang="zh-TW" dirty="0" smtClean="0"/>
                  <a:t>)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that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is:</a:t>
                </a:r>
                <a:endParaRPr kumimoji="1" lang="zh-TW" altLang="en-US" dirty="0" smtClean="0"/>
              </a:p>
              <a:p>
                <a:pPr lvl="1"/>
                <a:r>
                  <a:rPr kumimoji="1" lang="en-US" altLang="zh-TW" b="1" dirty="0" smtClean="0"/>
                  <a:t>A</a:t>
                </a:r>
                <a:r>
                  <a:rPr kumimoji="1" lang="zh-TW" altLang="en-US" b="1" dirty="0" smtClean="0"/>
                  <a:t> </a:t>
                </a:r>
                <a:r>
                  <a:rPr kumimoji="1" lang="en-US" altLang="zh-TW" b="1" dirty="0" smtClean="0"/>
                  <a:t>common</a:t>
                </a:r>
                <a:r>
                  <a:rPr kumimoji="1" lang="zh-TW" altLang="en-US" b="1" dirty="0" smtClean="0"/>
                  <a:t> </a:t>
                </a:r>
                <a:r>
                  <a:rPr kumimoji="1" lang="en-US" altLang="zh-TW" b="1" dirty="0" err="1" smtClean="0"/>
                  <a:t>subgraph</a:t>
                </a:r>
                <a:r>
                  <a:rPr kumimoji="1" lang="en-US" altLang="zh-TW" dirty="0" smtClean="0"/>
                  <a:t>: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/>
                  <a:t>(V</a:t>
                </a:r>
                <a:r>
                  <a:rPr kumimoji="1" lang="en-US" altLang="zh-TW" baseline="-25000" dirty="0"/>
                  <a:t>0</a:t>
                </a:r>
                <a:r>
                  <a:rPr kumimoji="1" lang="en-US" altLang="zh-TW" dirty="0"/>
                  <a:t>,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X</a:t>
                </a:r>
                <a:r>
                  <a:rPr kumimoji="1" lang="en-US" altLang="zh-TW" baseline="-25000" dirty="0"/>
                  <a:t>0</a:t>
                </a:r>
                <a:r>
                  <a:rPr kumimoji="1" lang="en-US" altLang="zh-TW" dirty="0"/>
                  <a:t>,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Y</a:t>
                </a:r>
                <a:r>
                  <a:rPr kumimoji="1" lang="en-US" altLang="zh-TW" baseline="-25000" dirty="0"/>
                  <a:t>0</a:t>
                </a:r>
                <a:r>
                  <a:rPr kumimoji="1" lang="en-US" altLang="zh-TW" dirty="0"/>
                  <a:t>)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 smtClean="0"/>
                  <a:t>should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match</a:t>
                </a:r>
                <a:r>
                  <a:rPr kumimoji="1" lang="zh-TW" altLang="en-US" dirty="0" smtClean="0"/>
                  <a:t> </a:t>
                </a:r>
                <a:r>
                  <a:rPr lang="en-US" altLang="zh-TW" dirty="0" smtClean="0"/>
                  <a:t>each </a:t>
                </a:r>
                <a:r>
                  <a:rPr lang="en-US" altLang="zh-TW" dirty="0"/>
                  <a:t>given </a:t>
                </a:r>
                <a:r>
                  <a:rPr lang="en-US" altLang="zh-TW" dirty="0" smtClean="0"/>
                  <a:t>sample.</a:t>
                </a:r>
                <a:endParaRPr lang="zh-TW" altLang="en-US" dirty="0" smtClean="0"/>
              </a:p>
              <a:p>
                <a:pPr lvl="2"/>
                <a:r>
                  <a:rPr lang="en-US" altLang="zh-TW" dirty="0" smtClean="0"/>
                  <a:t>This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requirement seeks to </a:t>
                </a:r>
                <a:r>
                  <a:rPr lang="en-US" altLang="zh-TW" dirty="0" smtClean="0">
                    <a:solidFill>
                      <a:srgbClr val="FF0000"/>
                    </a:solidFill>
                  </a:rPr>
                  <a:t>minimize false negatives</a:t>
                </a:r>
                <a:r>
                  <a:rPr lang="en-US" altLang="zh-TW" dirty="0" smtClean="0"/>
                  <a:t>. </a:t>
                </a:r>
                <a:endParaRPr lang="zh-TW" altLang="en-US" dirty="0" smtClean="0"/>
              </a:p>
              <a:p>
                <a:pPr lvl="1"/>
                <a:r>
                  <a:rPr lang="en-US" altLang="zh-TW" b="1" dirty="0" smtClean="0"/>
                  <a:t>Maximally suspicious</a:t>
                </a:r>
                <a:r>
                  <a:rPr lang="en-US" altLang="zh-TW" dirty="0" smtClean="0"/>
                  <a:t>:</a:t>
                </a:r>
                <a:r>
                  <a:rPr lang="zh-TW" altLang="en-US" dirty="0" smtClean="0"/>
                  <a:t> </a:t>
                </a:r>
                <a:r>
                  <a:rPr kumimoji="1" lang="en-US" altLang="zh-TW" dirty="0"/>
                  <a:t>(V</a:t>
                </a:r>
                <a:r>
                  <a:rPr kumimoji="1" lang="en-US" altLang="zh-TW" baseline="-25000" dirty="0"/>
                  <a:t>0</a:t>
                </a:r>
                <a:r>
                  <a:rPr kumimoji="1" lang="en-US" altLang="zh-TW" dirty="0"/>
                  <a:t>,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X</a:t>
                </a:r>
                <a:r>
                  <a:rPr kumimoji="1" lang="en-US" altLang="zh-TW" baseline="-25000" dirty="0"/>
                  <a:t>0</a:t>
                </a:r>
                <a:r>
                  <a:rPr kumimoji="1" lang="en-US" altLang="zh-TW" dirty="0"/>
                  <a:t>,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Y</a:t>
                </a:r>
                <a:r>
                  <a:rPr kumimoji="1" lang="en-US" altLang="zh-TW" baseline="-25000" dirty="0"/>
                  <a:t>0</a:t>
                </a:r>
                <a:r>
                  <a:rPr kumimoji="1" lang="en-US" altLang="zh-TW" dirty="0"/>
                  <a:t>)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 smtClean="0"/>
                  <a:t>has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maximal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suspiciousness</a:t>
                </a:r>
                <a:r>
                  <a:rPr kumimoji="1" lang="zh-TW" altLang="en-US" dirty="0" smtClean="0"/>
                  <a:t/>
                </a:r>
                <a:br>
                  <a:rPr kumimoji="1" lang="zh-TW" altLang="en-US" dirty="0" smtClean="0"/>
                </a:br>
                <a:r>
                  <a:rPr kumimoji="1" lang="en-US" altLang="zh-TW" dirty="0" smtClean="0"/>
                  <a:t>|</a:t>
                </a:r>
                <a:r>
                  <a:rPr kumimoji="1" lang="en-US" altLang="zh-TW" dirty="0"/>
                  <a:t>X</a:t>
                </a:r>
                <a:r>
                  <a:rPr kumimoji="1" lang="en-US" altLang="zh-TW" baseline="-25000" dirty="0"/>
                  <a:t>0</a:t>
                </a:r>
                <a:r>
                  <a:rPr kumimoji="1" lang="en-US" altLang="zh-TW" dirty="0"/>
                  <a:t>|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+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kumimoji="1" lang="zh-TW" alt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kumimoji="1" lang="en-US" altLang="zh-TW" b="0" i="1" smtClean="0">
                            <a:latin typeface="Cambria Math" charset="0"/>
                          </a:rPr>
                          <m:t>𝑦</m:t>
                        </m:r>
                        <m:r>
                          <a:rPr kumimoji="1" lang="en-US" altLang="zh-TW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sSub>
                          <m:sSubPr>
                            <m:ctrlPr>
                              <a:rPr kumimoji="1" lang="en-US" altLang="zh-TW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e>
                          <m:sub>
                            <m:r>
                              <a:rPr kumimoji="1" lang="en-US" altLang="zh-TW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</m:t>
                            </m:r>
                          </m:sub>
                        </m:sSub>
                      </m:sub>
                      <m:sup/>
                      <m:e>
                        <m:sSub>
                          <m:sSubPr>
                            <m:ctrlPr>
                              <a:rPr kumimoji="1"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TW" b="0" i="1" smtClean="0">
                                <a:latin typeface="Cambria Math" charset="0"/>
                              </a:rPr>
                              <m:t>𝑦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,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where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weight</a:t>
                </a:r>
                <a:r>
                  <a:rPr lang="zh-TW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zh-TW" altLang="en-US" dirty="0" smtClean="0"/>
                  <a:t> </a:t>
                </a:r>
                <a:r>
                  <a:rPr lang="en-US" altLang="zh-TW" dirty="0"/>
                  <a:t>indicates the relative importance of metadata edge y. </a:t>
                </a:r>
              </a:p>
              <a:p>
                <a:pPr lvl="2"/>
                <a:r>
                  <a:rPr lang="en-US" altLang="zh-TW" dirty="0" smtClean="0"/>
                  <a:t>This</a:t>
                </a:r>
                <a:r>
                  <a:rPr lang="en-US" altLang="zh-TW" dirty="0"/>
                  <a:t> requirement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seeks </a:t>
                </a:r>
                <a:r>
                  <a:rPr lang="en-US" altLang="zh-TW" dirty="0"/>
                  <a:t>to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minimize false positives</a:t>
                </a:r>
                <a:r>
                  <a:rPr lang="en-US" altLang="zh-TW" dirty="0"/>
                  <a:t>: The less frequently a metadata edge y appears in benign </a:t>
                </a:r>
                <a:r>
                  <a:rPr lang="en-US" altLang="zh-TW" dirty="0" smtClean="0"/>
                  <a:t>apps,</a:t>
                </a:r>
                <a:r>
                  <a:rPr lang="zh-TW" altLang="en-US" dirty="0" smtClean="0"/>
                  <a:t> </a:t>
                </a:r>
                <a:r>
                  <a:rPr lang="en-US" altLang="zh-TW" dirty="0"/>
                  <a:t>the higher the weight associated with it. </a:t>
                </a: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2121" t="-2198" r="-145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21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筆跡 4"/>
              <p14:cNvContentPartPr/>
              <p14:nvPr/>
            </p14:nvContentPartPr>
            <p14:xfrm>
              <a:off x="3996720" y="1737360"/>
              <a:ext cx="4830120" cy="31950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88800" y="1733760"/>
                <a:ext cx="4842720" cy="320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5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/>
              <a:t>Semantic</a:t>
            </a:r>
            <a:r>
              <a:rPr kumimoji="1" lang="zh-TW" altLang="en-US" dirty="0"/>
              <a:t> </a:t>
            </a:r>
            <a:r>
              <a:rPr kumimoji="1" lang="en-US" altLang="zh-TW" dirty="0"/>
              <a:t>Android</a:t>
            </a:r>
            <a:r>
              <a:rPr kumimoji="1" lang="zh-TW" altLang="en-US" dirty="0"/>
              <a:t> </a:t>
            </a:r>
            <a:r>
              <a:rPr kumimoji="1" lang="en-US" altLang="zh-TW" dirty="0"/>
              <a:t>Malware</a:t>
            </a:r>
            <a:r>
              <a:rPr kumimoji="1" lang="zh-TW" altLang="en-US" dirty="0"/>
              <a:t> </a:t>
            </a:r>
            <a:r>
              <a:rPr kumimoji="1" lang="en-US" altLang="zh-TW" dirty="0"/>
              <a:t>Signatures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(5/5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altLang="zh-TW" dirty="0" smtClean="0"/>
                  <a:t>To choose the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altLang="zh-TW" b="0" i="1" smtClean="0">
                            <a:latin typeface="Cambria Math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altLang="zh-TW" dirty="0" smtClean="0"/>
                  <a:t>, authors </a:t>
                </a:r>
                <a:r>
                  <a:rPr lang="en-US" altLang="zh-TW" dirty="0"/>
                  <a:t>use the frequency of the metadata in benign samples to assign weights to different kinds of metadata</a:t>
                </a:r>
                <a:r>
                  <a:rPr lang="en-US" altLang="zh-TW" dirty="0" smtClean="0"/>
                  <a:t>.</a:t>
                </a:r>
                <a:endParaRPr lang="zh-TW" altLang="en-US" dirty="0" smtClean="0"/>
              </a:p>
              <a:p>
                <a:pPr marL="0" indent="0">
                  <a:buNone/>
                </a:pPr>
                <a:endParaRPr lang="zh-TW" altLang="en-US" dirty="0"/>
              </a:p>
              <a:p>
                <a:pPr marL="0" indent="0">
                  <a:buNone/>
                </a:pPr>
                <a:endParaRPr lang="zh-TW" altLang="en-US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altLang="zh-TW" i="1">
                            <a:latin typeface="Cambria Math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is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the</a:t>
                </a:r>
                <a:r>
                  <a:rPr lang="en-US" altLang="zh-TW" dirty="0"/>
                  <a:t>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inverse frequency </a:t>
                </a:r>
                <a:r>
                  <a:rPr lang="en-US" altLang="zh-TW" dirty="0">
                    <a:solidFill>
                      <a:schemeClr val="tx1"/>
                    </a:solidFill>
                  </a:rPr>
                  <a:t>with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TW" dirty="0">
                    <a:solidFill>
                      <a:schemeClr val="tx1"/>
                    </a:solidFill>
                  </a:rPr>
                  <a:t>which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 metadata edge y occurs in benign samples</a:t>
                </a:r>
                <a:r>
                  <a:rPr lang="en-US" altLang="zh-TW" dirty="0"/>
                  <a:t>, computed on a large corpus of benign apps </a:t>
                </a:r>
                <a:r>
                  <a:rPr lang="en-US" altLang="zh-TW" dirty="0" smtClean="0"/>
                  <a:t>(add </a:t>
                </a:r>
                <a:r>
                  <a:rPr lang="en-US" altLang="zh-TW" dirty="0"/>
                  <a:t>one to avoid division by zero). </a:t>
                </a:r>
              </a:p>
              <a:p>
                <a:pPr lvl="1"/>
                <a:r>
                  <a:rPr lang="en-US" altLang="zh-TW" dirty="0"/>
                  <a:t>The intuition is that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metadata edges in the malware samples that rarely occur in benign apps</a:t>
                </a:r>
                <a:r>
                  <a:rPr lang="en-US" altLang="zh-TW" dirty="0"/>
                  <a:t> are more likely to correspond to malicious behaviors. </a:t>
                </a:r>
                <a:endParaRPr lang="zh-TW" altLang="en-US" dirty="0" smtClean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2121" t="-192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22</a:t>
            </a:fld>
            <a:endParaRPr kumimoji="1"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812" y="2387600"/>
            <a:ext cx="4593336" cy="8382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筆跡 5"/>
              <p14:cNvContentPartPr/>
              <p14:nvPr/>
            </p14:nvContentPartPr>
            <p14:xfrm>
              <a:off x="4861440" y="2306160"/>
              <a:ext cx="6690960" cy="152784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54240" y="2299320"/>
                <a:ext cx="6704280" cy="154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226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Signature</a:t>
            </a:r>
            <a:r>
              <a:rPr kumimoji="1" lang="zh-TW" altLang="en-US" dirty="0"/>
              <a:t> </a:t>
            </a:r>
            <a:r>
              <a:rPr kumimoji="1" lang="en-US" altLang="zh-TW" dirty="0"/>
              <a:t>Synthesis</a:t>
            </a:r>
            <a:r>
              <a:rPr kumimoji="1" lang="zh-TW" altLang="en-US" dirty="0"/>
              <a:t> </a:t>
            </a:r>
            <a:r>
              <a:rPr kumimoji="1" lang="en-US" altLang="zh-TW" dirty="0"/>
              <a:t>as</a:t>
            </a:r>
            <a:r>
              <a:rPr kumimoji="1" lang="zh-TW" altLang="en-US" dirty="0"/>
              <a:t> </a:t>
            </a:r>
            <a:r>
              <a:rPr kumimoji="1" lang="en-US" altLang="zh-TW" dirty="0" err="1"/>
              <a:t>MaxSAT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688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Signature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Synthesis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as</a:t>
            </a:r>
            <a:r>
              <a:rPr kumimoji="1" lang="zh-TW" altLang="en-US" dirty="0" smtClean="0"/>
              <a:t> </a:t>
            </a:r>
            <a:r>
              <a:rPr kumimoji="1" lang="en-US" altLang="zh-TW" dirty="0" err="1" smtClean="0"/>
              <a:t>MaxSAT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(1/3)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kumimoji="1" lang="en-US" altLang="zh-TW" dirty="0" smtClean="0"/>
                  <a:t>ASTROID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uses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/>
                  <a:t>maximum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 err="1" smtClean="0"/>
                  <a:t>satisfiability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(</a:t>
                </a:r>
                <a:r>
                  <a:rPr kumimoji="1" lang="en-US" altLang="zh-TW" dirty="0" err="1"/>
                  <a:t>MaxSAT</a:t>
                </a:r>
                <a:r>
                  <a:rPr kumimoji="1" lang="en-US" altLang="zh-TW" dirty="0" smtClean="0"/>
                  <a:t>)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solver[19]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find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/>
                  <a:t>Maximally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suspicious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common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 err="1" smtClean="0"/>
                  <a:t>subgraph</a:t>
                </a:r>
                <a:r>
                  <a:rPr kumimoji="1" lang="en-US" altLang="zh-TW" dirty="0" smtClean="0"/>
                  <a:t> (</a:t>
                </a:r>
                <a:r>
                  <a:rPr kumimoji="1" lang="en-US" altLang="zh-TW" dirty="0"/>
                  <a:t>MSCSs</a:t>
                </a:r>
                <a:r>
                  <a:rPr kumimoji="1" lang="en-US" altLang="zh-TW" dirty="0" smtClean="0"/>
                  <a:t>).</a:t>
                </a:r>
                <a:endParaRPr kumimoji="1" lang="zh-TW" altLang="en-US" dirty="0" smtClean="0"/>
              </a:p>
              <a:p>
                <a:pPr lvl="1"/>
                <a:endParaRPr kumimoji="1" lang="zh-TW" altLang="en-US" dirty="0" smtClean="0"/>
              </a:p>
              <a:p>
                <a:pPr lvl="1"/>
                <a:r>
                  <a:rPr kumimoji="1" lang="en-US" altLang="zh-TW" dirty="0" err="1" smtClean="0"/>
                  <a:t>MaxSAT</a:t>
                </a:r>
                <a:r>
                  <a:rPr kumimoji="1" lang="en-US" altLang="zh-TW" dirty="0" smtClean="0"/>
                  <a:t>: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Given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UNSAT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err="1" smtClean="0"/>
                  <a:t>boolean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formula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in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conjunctive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normal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form(CNF),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determine</a:t>
                </a:r>
                <a:r>
                  <a:rPr kumimoji="1" lang="zh-TW" altLang="en-US" dirty="0" smtClean="0">
                    <a:solidFill>
                      <a:srgbClr val="FF0000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the</a:t>
                </a:r>
                <a:r>
                  <a:rPr kumimoji="1" lang="zh-TW" altLang="en-US" dirty="0" smtClean="0">
                    <a:solidFill>
                      <a:srgbClr val="FF0000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maximum</a:t>
                </a:r>
                <a:r>
                  <a:rPr kumimoji="1" lang="zh-TW" altLang="en-US" dirty="0" smtClean="0">
                    <a:solidFill>
                      <a:srgbClr val="FF0000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number</a:t>
                </a:r>
                <a:r>
                  <a:rPr kumimoji="1" lang="zh-TW" altLang="en-US" dirty="0" smtClean="0">
                    <a:solidFill>
                      <a:srgbClr val="FF0000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of</a:t>
                </a:r>
                <a:r>
                  <a:rPr kumimoji="1" lang="zh-TW" altLang="en-US" dirty="0" smtClean="0">
                    <a:solidFill>
                      <a:srgbClr val="FF0000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satisfied</a:t>
                </a:r>
                <a:r>
                  <a:rPr kumimoji="1" lang="zh-TW" altLang="en-US" dirty="0" smtClean="0">
                    <a:solidFill>
                      <a:srgbClr val="FF0000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clauses</a:t>
                </a:r>
                <a:r>
                  <a:rPr kumimoji="1" lang="en-US" altLang="zh-TW" dirty="0" smtClean="0"/>
                  <a:t>.</a:t>
                </a:r>
                <a:endParaRPr kumimoji="1" lang="zh-TW" altLang="en-US" dirty="0" smtClean="0"/>
              </a:p>
              <a:p>
                <a:pPr marL="392113" lvl="1" indent="0">
                  <a:buNone/>
                </a:pPr>
                <a:endParaRPr kumimoji="1" lang="zh-TW" altLang="en-US" b="0" dirty="0" smtClean="0"/>
              </a:p>
              <a:p>
                <a:pPr marL="392113" lvl="1" indent="0">
                  <a:buNone/>
                </a:pPr>
                <a:r>
                  <a:rPr kumimoji="1" lang="en-US" altLang="zh-TW" b="0" dirty="0" smtClean="0"/>
                  <a:t>For</a:t>
                </a:r>
                <a:r>
                  <a:rPr kumimoji="1" lang="zh-TW" altLang="en-US" b="0" dirty="0" smtClean="0"/>
                  <a:t> </a:t>
                </a:r>
                <a:r>
                  <a:rPr kumimoji="1" lang="en-US" altLang="zh-TW" b="0" dirty="0" smtClean="0"/>
                  <a:t>example,</a:t>
                </a:r>
                <a:r>
                  <a:rPr kumimoji="1" lang="zh-TW" altLang="en-US" b="0" dirty="0" smtClean="0"/>
                  <a:t> </a:t>
                </a:r>
                <a:r>
                  <a:rPr kumimoji="1" lang="en-US" altLang="zh-TW" b="0" dirty="0" smtClean="0"/>
                  <a:t>given</a:t>
                </a:r>
                <a:r>
                  <a:rPr kumimoji="1" lang="zh-TW" altLang="en-US" b="0" dirty="0" smtClean="0"/>
                  <a:t> </a:t>
                </a:r>
                <a:r>
                  <a:rPr kumimoji="1" lang="en-US" altLang="zh-TW" b="0" dirty="0" smtClean="0"/>
                  <a:t>a</a:t>
                </a:r>
                <a:r>
                  <a:rPr kumimoji="1" lang="zh-TW" altLang="en-US" b="0" dirty="0" smtClean="0"/>
                  <a:t> </a:t>
                </a:r>
                <a:r>
                  <a:rPr kumimoji="1" lang="en-US" altLang="zh-TW" b="0" dirty="0" err="1" smtClean="0"/>
                  <a:t>unsatisfiability</a:t>
                </a:r>
                <a:r>
                  <a:rPr kumimoji="1" lang="zh-TW" altLang="en-US" b="0" dirty="0" smtClean="0"/>
                  <a:t> </a:t>
                </a:r>
                <a:r>
                  <a:rPr kumimoji="1" lang="en-US" altLang="zh-TW" b="0" dirty="0" smtClean="0"/>
                  <a:t>formula:</a:t>
                </a:r>
                <a:endParaRPr kumimoji="1" lang="zh-TW" altLang="en-US" b="0" dirty="0" smtClean="0"/>
              </a:p>
              <a:p>
                <a:pPr marL="392113" lvl="1" indent="0" algn="ctr">
                  <a:buNone/>
                </a:pPr>
                <a:r>
                  <a:rPr kumimoji="1" lang="zh-TW" altLang="en-US" b="0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TW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kumimoji="1" lang="en-US" altLang="zh-TW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∨</m:t>
                    </m:r>
                    <m:sSub>
                      <m:sSubPr>
                        <m:ctrlP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TW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TW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)∧(</m:t>
                    </m:r>
                    <m:r>
                      <a:rPr kumimoji="1" lang="en-US" altLang="zh-TW" i="1">
                        <a:latin typeface="Cambria Math" charset="0"/>
                        <a:ea typeface="Cambria Math" charset="0"/>
                        <a:cs typeface="Cambria Math" charset="0"/>
                      </a:rPr>
                      <m:t>¬</m:t>
                    </m:r>
                    <m:sSub>
                      <m:sSubPr>
                        <m:ctrlP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TW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</m:t>
                        </m:r>
                      </m:sub>
                    </m:sSub>
                    <m:r>
                      <a:rPr kumimoji="1" lang="en-US" altLang="zh-TW" i="1">
                        <a:latin typeface="Cambria Math" charset="0"/>
                        <a:ea typeface="Cambria Math" charset="0"/>
                        <a:cs typeface="Cambria Math" charset="0"/>
                      </a:rPr>
                      <m:t>∨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TW" i="1">
                        <a:latin typeface="Cambria Math" charset="0"/>
                        <a:ea typeface="Cambria Math" charset="0"/>
                        <a:cs typeface="Cambria Math" charset="0"/>
                      </a:rPr>
                      <m:t>)∧(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kumimoji="1" lang="en-US" altLang="zh-TW" i="1">
                        <a:latin typeface="Cambria Math" charset="0"/>
                        <a:ea typeface="Cambria Math" charset="0"/>
                        <a:cs typeface="Cambria Math" charset="0"/>
                      </a:rPr>
                      <m:t>∨¬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TW" i="1">
                        <a:latin typeface="Cambria Math" charset="0"/>
                        <a:ea typeface="Cambria Math" charset="0"/>
                        <a:cs typeface="Cambria Math" charset="0"/>
                      </a:rPr>
                      <m:t>)∧(¬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kumimoji="1" lang="en-US" altLang="zh-TW" i="1">
                        <a:latin typeface="Cambria Math" charset="0"/>
                        <a:ea typeface="Cambria Math" charset="0"/>
                        <a:cs typeface="Cambria Math" charset="0"/>
                      </a:rPr>
                      <m:t>∨¬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TW" i="1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kumimoji="1" lang="zh-TW" altLang="en-US" dirty="0" smtClean="0"/>
              </a:p>
              <a:p>
                <a:pPr marL="392113" lvl="1" indent="0">
                  <a:buNone/>
                </a:pPr>
                <a:endParaRPr kumimoji="1" lang="zh-TW" altLang="en-US" dirty="0" smtClean="0"/>
              </a:p>
              <a:p>
                <a:pPr marL="392113" lvl="1" indent="0">
                  <a:buNone/>
                </a:pPr>
                <a:r>
                  <a:rPr kumimoji="1" lang="en-US" altLang="zh-TW" dirty="0" smtClean="0"/>
                  <a:t>The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assignment</a:t>
                </a:r>
                <a:r>
                  <a:rPr kumimoji="1" lang="zh-TW" altLang="en-US" dirty="0" smtClean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kumimoji="1" lang="en-US" altLang="zh-TW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TW" b="0" i="1" smtClean="0">
                                <a:latin typeface="Cambria Math" charset="0"/>
                              </a:rPr>
                              <m:t>0</m:t>
                            </m:r>
                          </m:sub>
                        </m:sSub>
                        <m:r>
                          <a:rPr kumimoji="1" lang="en-US" altLang="zh-TW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⟼</m:t>
                        </m:r>
                        <m:r>
                          <a:rPr kumimoji="1" lang="en-US" altLang="zh-TW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</m:t>
                        </m:r>
                        <m:r>
                          <a:rPr kumimoji="1" lang="zh-TW" alt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 </m:t>
                        </m:r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kumimoji="1" lang="en-US" altLang="zh-TW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⟼0</m:t>
                        </m:r>
                      </m:e>
                    </m:d>
                  </m:oMath>
                </a14:m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achieves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maximum</a:t>
                </a:r>
                <a:r>
                  <a:rPr kumimoji="1" lang="zh-TW" altLang="en-US" dirty="0" smtClean="0">
                    <a:solidFill>
                      <a:srgbClr val="FF0000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of</a:t>
                </a:r>
                <a:r>
                  <a:rPr kumimoji="1" lang="zh-TW" altLang="en-US" dirty="0" smtClean="0">
                    <a:solidFill>
                      <a:srgbClr val="FF0000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rgbClr val="FF0000"/>
                    </a:solidFill>
                  </a:rPr>
                  <a:t>3</a:t>
                </a:r>
                <a:r>
                  <a:rPr kumimoji="1" lang="zh-TW" altLang="en-US" dirty="0" smtClean="0">
                    <a:solidFill>
                      <a:schemeClr val="tx1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chemeClr val="tx1"/>
                    </a:solidFill>
                  </a:rPr>
                  <a:t>satisfied</a:t>
                </a:r>
                <a:r>
                  <a:rPr kumimoji="1" lang="zh-TW" altLang="en-US" dirty="0" smtClean="0">
                    <a:solidFill>
                      <a:schemeClr val="tx1"/>
                    </a:solidFill>
                  </a:rPr>
                  <a:t> </a:t>
                </a:r>
                <a:r>
                  <a:rPr kumimoji="1" lang="en-US" altLang="zh-TW" dirty="0" smtClean="0">
                    <a:solidFill>
                      <a:schemeClr val="tx1"/>
                    </a:solidFill>
                  </a:rPr>
                  <a:t>clauses.</a:t>
                </a:r>
                <a:endParaRPr kumimoji="1" lang="zh-TW" altLang="en-US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2121" t="-2198" b="-68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24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筆跡 4"/>
              <p14:cNvContentPartPr/>
              <p14:nvPr/>
            </p14:nvContentPartPr>
            <p14:xfrm>
              <a:off x="2084040" y="2195640"/>
              <a:ext cx="10001520" cy="409824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78280" y="2188440"/>
                <a:ext cx="10016280" cy="411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9863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Signature</a:t>
            </a:r>
            <a:r>
              <a:rPr kumimoji="1" lang="zh-TW" altLang="en-US" dirty="0"/>
              <a:t> </a:t>
            </a:r>
            <a:r>
              <a:rPr kumimoji="1" lang="en-US" altLang="zh-TW" dirty="0"/>
              <a:t>Synthesis</a:t>
            </a:r>
            <a:r>
              <a:rPr kumimoji="1" lang="zh-TW" altLang="en-US" dirty="0"/>
              <a:t> </a:t>
            </a:r>
            <a:r>
              <a:rPr kumimoji="1" lang="en-US" altLang="zh-TW" dirty="0"/>
              <a:t>as</a:t>
            </a:r>
            <a:r>
              <a:rPr kumimoji="1" lang="zh-TW" altLang="en-US" dirty="0"/>
              <a:t> </a:t>
            </a:r>
            <a:r>
              <a:rPr kumimoji="1" lang="en-US" altLang="zh-TW" dirty="0" err="1" smtClean="0"/>
              <a:t>MaxSAT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(2/3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kumimoji="1" lang="en-US" altLang="zh-TW" dirty="0" smtClean="0"/>
                  <a:t>There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are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two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types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of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clauses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must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be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specified.</a:t>
                </a:r>
                <a:endParaRPr kumimoji="1" lang="zh-TW" altLang="en-US" dirty="0" smtClean="0"/>
              </a:p>
              <a:p>
                <a:pPr lvl="1"/>
                <a:r>
                  <a:rPr kumimoji="1" lang="en-US" altLang="zh-TW" dirty="0" smtClean="0"/>
                  <a:t>Hard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Clause: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has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be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satisfied</a:t>
                </a:r>
                <a:endParaRPr kumimoji="1" lang="zh-TW" altLang="en-US" dirty="0" smtClean="0"/>
              </a:p>
              <a:p>
                <a:pPr lvl="1"/>
                <a:r>
                  <a:rPr kumimoji="1" lang="en-US" altLang="zh-TW" dirty="0" smtClean="0"/>
                  <a:t>Soft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Clause: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preferable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be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satisfied,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but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could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be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UNSAT.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Each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has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different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weight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since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some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are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more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important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than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others.</a:t>
                </a:r>
                <a:endParaRPr kumimoji="1" lang="zh-TW" altLang="en-US" dirty="0" smtClean="0"/>
              </a:p>
              <a:p>
                <a:pPr marL="0" indent="0">
                  <a:buNone/>
                </a:pPr>
                <a:r>
                  <a:rPr kumimoji="1" lang="en-US" altLang="zh-TW" dirty="0" smtClean="0"/>
                  <a:t>In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this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paper:</a:t>
                </a:r>
                <a:endParaRPr kumimoji="1" lang="zh-TW" altLang="en-US" dirty="0" smtClean="0"/>
              </a:p>
              <a:p>
                <a:pPr lvl="1"/>
                <a:r>
                  <a:rPr kumimoji="1" lang="en-US" altLang="zh-TW" dirty="0" smtClean="0"/>
                  <a:t>Hard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Clause: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common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err="1" smtClean="0"/>
                  <a:t>subgraph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(control-flow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property)</a:t>
                </a:r>
                <a:endParaRPr kumimoji="1" lang="zh-TW" altLang="en-US" dirty="0" smtClean="0"/>
              </a:p>
              <a:p>
                <a:pPr lvl="2"/>
                <a:r>
                  <a:rPr kumimoji="1" lang="en-US" altLang="zh-TW" dirty="0" smtClean="0"/>
                  <a:t>i.e.,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Relation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of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vertices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X</a:t>
                </a:r>
                <a:r>
                  <a:rPr kumimoji="1" lang="zh-TW" altLang="en-US" baseline="-25000" dirty="0"/>
                  <a:t> </a:t>
                </a:r>
                <a:r>
                  <a:rPr kumimoji="1" lang="en-US" altLang="zh-TW" dirty="0" smtClean="0"/>
                  <a:t>(v,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v’)</a:t>
                </a:r>
                <a:endParaRPr kumimoji="1" lang="zh-TW" altLang="en-US" dirty="0" smtClean="0"/>
              </a:p>
              <a:p>
                <a:pPr lvl="1"/>
                <a:r>
                  <a:rPr kumimoji="1" lang="en-US" altLang="zh-TW" dirty="0" smtClean="0"/>
                  <a:t>Soft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Clause: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maximally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suspiciousness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(data-flow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property)</a:t>
                </a:r>
                <a:endParaRPr kumimoji="1" lang="zh-TW" altLang="en-US" dirty="0" smtClean="0"/>
              </a:p>
              <a:p>
                <a:pPr lvl="2"/>
                <a:r>
                  <a:rPr kumimoji="1" lang="en-US" altLang="zh-TW" dirty="0" smtClean="0"/>
                  <a:t>i.e.,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Relation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of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metadata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 smtClean="0"/>
                  <a:t>Y(v,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v’,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d)</a:t>
                </a:r>
                <a:endParaRPr kumimoji="1" lang="zh-TW" altLang="en-US" dirty="0" smtClean="0"/>
              </a:p>
              <a:p>
                <a:pPr lvl="1"/>
                <a:r>
                  <a:rPr kumimoji="1" lang="en-US" altLang="zh-TW" dirty="0" smtClean="0"/>
                  <a:t>For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example:</a:t>
                </a:r>
                <a:r>
                  <a:rPr kumimoji="1" lang="zh-TW" altLang="en-US" dirty="0" smtClean="0"/>
                  <a:t> </a:t>
                </a:r>
              </a:p>
              <a:p>
                <a:pPr marL="392113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TW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kumimoji="1"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𝑧𝑗𝑅𝑒𝑐𝑒𝑖𝑣𝑒𝑟</m:t>
                          </m:r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, </m:t>
                          </m:r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𝑧𝑗𝑆𝑒𝑟𝑣𝑖𝑐𝑒</m:t>
                          </m:r>
                        </m:e>
                      </m:d>
                      <m:r>
                        <a:rPr kumimoji="1" lang="en-US" altLang="zh-TW" b="0" i="1" smtClean="0">
                          <a:latin typeface="Cambria Math" charset="0"/>
                        </a:rPr>
                        <m:t>=1;</m:t>
                      </m:r>
                      <m:r>
                        <a:rPr kumimoji="1" lang="zh-TW" altLang="en-US" b="0" i="1" smtClean="0">
                          <a:latin typeface="Cambria Math" charset="0"/>
                        </a:rPr>
                        <m:t> </m:t>
                      </m:r>
                      <m:sSub>
                        <m:sSubPr>
                          <m:ctrlPr>
                            <a:rPr kumimoji="1"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kumimoji="1"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𝑧𝑗𝑅𝑒𝑐𝑒𝑖𝑣𝑒𝑟</m:t>
                          </m:r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, </m:t>
                          </m:r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𝐺𝑎𝑚𝑒𝐴𝑐𝑡</m:t>
                          </m:r>
                        </m:e>
                      </m:d>
                      <m:r>
                        <a:rPr kumimoji="1" lang="en-US" altLang="zh-TW" b="0" i="1" smtClean="0">
                          <a:latin typeface="Cambria Math" charset="0"/>
                        </a:rPr>
                        <m:t>=0</m:t>
                      </m:r>
                    </m:oMath>
                  </m:oMathPara>
                </a14:m>
                <a:endParaRPr kumimoji="1"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2121" t="-302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25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4363560" y="1788120"/>
              <a:ext cx="6072480" cy="41544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56720" y="1780920"/>
                <a:ext cx="6085800" cy="416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104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Signature</a:t>
            </a:r>
            <a:r>
              <a:rPr kumimoji="1" lang="zh-TW" altLang="en-US" dirty="0"/>
              <a:t> </a:t>
            </a:r>
            <a:r>
              <a:rPr kumimoji="1" lang="en-US" altLang="zh-TW" dirty="0"/>
              <a:t>Synthesis</a:t>
            </a:r>
            <a:r>
              <a:rPr kumimoji="1" lang="zh-TW" altLang="en-US" dirty="0"/>
              <a:t> </a:t>
            </a:r>
            <a:r>
              <a:rPr kumimoji="1" lang="en-US" altLang="zh-TW" dirty="0"/>
              <a:t>as</a:t>
            </a:r>
            <a:r>
              <a:rPr kumimoji="1" lang="zh-TW" altLang="en-US" dirty="0"/>
              <a:t> </a:t>
            </a:r>
            <a:r>
              <a:rPr kumimoji="1" lang="en-US" altLang="zh-TW" dirty="0" err="1" smtClean="0"/>
              <a:t>MaxSAT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(3/3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kumimoji="1" lang="en-US" altLang="zh-TW" dirty="0" smtClean="0"/>
                  <a:t>How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encode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maximally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suspicious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requirement?</a:t>
                </a:r>
                <a:endParaRPr kumimoji="1" lang="zh-TW" altLang="en-US" dirty="0" smtClean="0"/>
              </a:p>
              <a:p>
                <a:pPr lvl="1"/>
                <a:r>
                  <a:rPr kumimoji="1" lang="en-US" altLang="zh-TW" dirty="0" smtClean="0"/>
                  <a:t>Authors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maximize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objective</a:t>
                </a:r>
                <a:endParaRPr kumimoji="1" lang="zh-TW" altLang="en-US" dirty="0" smtClean="0"/>
              </a:p>
              <a:p>
                <a:pPr marL="392113" lvl="1" indent="0">
                  <a:buNone/>
                </a:pPr>
                <a:endParaRPr kumimoji="1" lang="zh-TW" altLang="en-US" b="0" i="1" dirty="0" smtClean="0">
                  <a:latin typeface="Cambria Math" charset="0"/>
                </a:endParaRPr>
              </a:p>
              <a:p>
                <a:pPr marL="392113" lvl="1" indent="0">
                  <a:buNone/>
                </a:pPr>
                <a:endParaRPr kumimoji="1" lang="zh-TW" altLang="en-US" i="1" dirty="0">
                  <a:latin typeface="Cambria Math" charset="0"/>
                </a:endParaRPr>
              </a:p>
              <a:p>
                <a:pPr marL="392113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b="0" i="1" smtClean="0">
                          <a:latin typeface="Cambria Math" charset="0"/>
                        </a:rPr>
                        <m:t>𝑂</m:t>
                      </m:r>
                      <m:r>
                        <a:rPr kumimoji="1" lang="en-US" altLang="zh-TW" b="0" i="1" smtClean="0">
                          <a:latin typeface="Cambria Math" charset="0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kumimoji="1" lang="zh-TW" alt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1" lang="en-US" altLang="zh-TW" b="0" i="1" smtClean="0">
                              <a:latin typeface="Cambria Math" charset="0"/>
                            </a:rPr>
                            <m:t>𝑣</m:t>
                          </m:r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kumimoji="1"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brk m:alnAt="7"/>
                                </m:rPr>
                                <a:rPr kumimoji="1" lang="en-US" altLang="zh-TW" b="0" i="1" smtClean="0">
                                  <a:latin typeface="Cambria Math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kumimoji="1" lang="en-US" altLang="zh-TW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brk m:alnAt="7"/>
                            </m:rPr>
                            <a:rPr kumimoji="1" lang="en-US" altLang="zh-TW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∈</m:t>
                          </m:r>
                          <m:r>
                            <a:rPr kumimoji="1" lang="en-US" altLang="zh-TW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𝑉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kumimoji="1"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TW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zh-TW" b="0" i="1" smtClean="0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TW" b="0" i="1" smtClean="0">
                                  <a:latin typeface="Cambria Math" charset="0"/>
                                </a:rPr>
                                <m:t>𝑣</m:t>
                              </m:r>
                              <m:r>
                                <a:rPr kumimoji="1" lang="en-US" altLang="zh-TW" b="0" i="1" smtClean="0">
                                  <a:latin typeface="Cambria Math" charset="0"/>
                                </a:rPr>
                                <m:t>, </m:t>
                              </m:r>
                              <m:sSup>
                                <m:sSupPr>
                                  <m:ctrlPr>
                                    <a:rPr kumimoji="1"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𝑣</m:t>
                                  </m:r>
                                </m:e>
                                <m:sup>
                                  <m: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kumimoji="1" lang="zh-TW" altLang="en-US" b="0" i="1" smtClean="0">
                              <a:latin typeface="Cambria Math" charset="0"/>
                            </a:rPr>
                            <m:t> 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kumimoji="1" lang="zh-TW" alt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1" lang="en-US" altLang="zh-TW" b="0" i="1" smtClean="0">
                                  <a:latin typeface="Cambria Math" charset="0"/>
                                </a:rPr>
                                <m:t>𝑣</m:t>
                              </m:r>
                              <m:r>
                                <a:rPr kumimoji="1" lang="en-US" altLang="zh-TW" b="0" i="1" smtClean="0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kumimoji="1" lang="en-US" altLang="zh-TW" b="0" i="1" smtClean="0">
                                  <a:latin typeface="Cambria Math" charset="0"/>
                                </a:rPr>
                                <m:t>𝑣</m:t>
                              </m:r>
                              <m:r>
                                <a:rPr kumimoji="1" lang="en-US" altLang="zh-TW" b="0" i="1" smtClean="0">
                                  <a:latin typeface="Cambria Math" charset="0"/>
                                </a:rPr>
                                <m:t>′∈</m:t>
                              </m:r>
                              <m:r>
                                <a:rPr kumimoji="1" lang="en-US" altLang="zh-TW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𝑉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kumimoji="1"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𝑑</m:t>
                                  </m:r>
                                  <m:r>
                                    <a:rPr kumimoji="1" lang="en-US" altLang="zh-TW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∈</m:t>
                                  </m:r>
                                  <m:r>
                                    <a:rPr kumimoji="1" lang="en-US" altLang="zh-TW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𝐷</m:t>
                                  </m:r>
                                </m:sub>
                                <m:sup/>
                                <m:e>
                                  <m: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  <m:d>
                                    <m:dPr>
                                      <m:ctrlPr>
                                        <a:rPr kumimoji="1"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TW" b="0" i="1" smtClean="0">
                                          <a:latin typeface="Cambria Math" charset="0"/>
                                        </a:rPr>
                                        <m:t>𝑣</m:t>
                                      </m:r>
                                      <m:r>
                                        <a:rPr kumimoji="1" lang="en-US" altLang="zh-TW" b="0" i="1" smtClean="0">
                                          <a:latin typeface="Cambria Math" charset="0"/>
                                        </a:rPr>
                                        <m:t>, </m:t>
                                      </m:r>
                                      <m:sSup>
                                        <m:sSupPr>
                                          <m:ctrlPr>
                                            <a:rPr kumimoji="1" lang="en-US" altLang="zh-TW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kumimoji="1" lang="en-US" altLang="zh-TW" b="0" i="1" smtClean="0">
                                              <a:latin typeface="Cambria Math" charset="0"/>
                                            </a:rPr>
                                            <m:t>𝑣</m:t>
                                          </m:r>
                                        </m:e>
                                        <m:sup>
                                          <m:r>
                                            <a:rPr kumimoji="1" lang="en-US" altLang="zh-TW" b="0" i="1" smtClean="0">
                                              <a:latin typeface="Cambria Math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 kumimoji="1" lang="en-US" altLang="zh-TW" b="0" i="1" smtClean="0">
                                          <a:latin typeface="Cambria Math" charset="0"/>
                                        </a:rPr>
                                        <m:t>,</m:t>
                                      </m:r>
                                      <m:r>
                                        <a:rPr kumimoji="1" lang="zh-TW" altLang="en-US" b="0" i="1" smtClean="0">
                                          <a:latin typeface="Cambria Math" charset="0"/>
                                        </a:rPr>
                                        <m:t> </m:t>
                                      </m:r>
                                      <m:r>
                                        <a:rPr kumimoji="1" lang="en-US" altLang="zh-TW" b="0" i="1" smtClean="0">
                                          <a:latin typeface="Cambria Math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  <m:sSub>
                                    <m:sSubPr>
                                      <m:ctrlPr>
                                        <a:rPr kumimoji="1"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TW" b="0" i="1" smtClean="0"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kumimoji="1" lang="en-US" altLang="zh-TW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𝑣</m:t>
                                  </m:r>
                                  <m: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, </m:t>
                                  </m:r>
                                  <m:sSup>
                                    <m:sSupPr>
                                      <m:ctrlPr>
                                        <a:rPr kumimoji="1" lang="en-US" altLang="zh-TW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1" lang="en-US" altLang="zh-TW" b="0" i="1" smtClean="0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p>
                                      <m:r>
                                        <a:rPr kumimoji="1" lang="en-US" altLang="zh-TW" b="0" i="1" smtClean="0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kumimoji="1" lang="zh-TW" altLang="en-US" b="0" i="1" smtClean="0">
                                      <a:latin typeface="Cambria Math" charset="0"/>
                                    </a:rPr>
                                    <m:t> </m:t>
                                  </m:r>
                                  <m: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𝑑</m:t>
                                  </m:r>
                                  <m:r>
                                    <a:rPr kumimoji="1" lang="en-US" altLang="zh-TW" b="0" i="1" smtClean="0">
                                      <a:latin typeface="Cambria Math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</m:e>
                      </m:nary>
                    </m:oMath>
                  </m:oMathPara>
                </a14:m>
                <a:endParaRPr kumimoji="1"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2121" t="-219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26</a:t>
            </a:fld>
            <a:endParaRPr kumimoji="1"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6126480" y="2568324"/>
            <a:ext cx="2444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>
                <a:solidFill>
                  <a:srgbClr val="FF0000"/>
                </a:solidFill>
              </a:rPr>
              <a:t>Soft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(control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properties)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3022600" y="2932761"/>
            <a:ext cx="2032000" cy="108043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2776844" y="2563429"/>
            <a:ext cx="252351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zh-TW" dirty="0" smtClean="0">
                <a:solidFill>
                  <a:srgbClr val="FF0000"/>
                </a:solidFill>
              </a:rPr>
              <a:t>Hard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(control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properties)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5300355" y="2932761"/>
            <a:ext cx="4186545" cy="108043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080" y="4382532"/>
            <a:ext cx="2755900" cy="1562100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5"/>
          <a:srcRect b="3855"/>
          <a:stretch/>
        </p:blipFill>
        <p:spPr>
          <a:xfrm>
            <a:off x="4749800" y="4377637"/>
            <a:ext cx="2108200" cy="1501880"/>
          </a:xfrm>
          <a:prstGeom prst="rect">
            <a:avLst/>
          </a:prstGeom>
        </p:spPr>
      </p:pic>
      <p:sp>
        <p:nvSpPr>
          <p:cNvPr id="13" name="文字方塊 12"/>
          <p:cNvSpPr txBox="1"/>
          <p:nvPr/>
        </p:nvSpPr>
        <p:spPr>
          <a:xfrm>
            <a:off x="355600" y="4102100"/>
            <a:ext cx="894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 smtClean="0">
                <a:solidFill>
                  <a:srgbClr val="0070C0"/>
                </a:solidFill>
              </a:rPr>
              <a:t>If</a:t>
            </a:r>
            <a:r>
              <a:rPr kumimoji="1" lang="zh-TW" altLang="en-US" sz="2000" dirty="0" smtClean="0">
                <a:solidFill>
                  <a:srgbClr val="0070C0"/>
                </a:solidFill>
              </a:rPr>
              <a:t> </a:t>
            </a:r>
            <a:r>
              <a:rPr kumimoji="1" lang="en-US" altLang="zh-TW" sz="2000" dirty="0" smtClean="0">
                <a:solidFill>
                  <a:srgbClr val="0070C0"/>
                </a:solidFill>
              </a:rPr>
              <a:t>w=1</a:t>
            </a:r>
            <a:r>
              <a:rPr kumimoji="1" lang="en-US" altLang="zh-TW" sz="2000" dirty="0">
                <a:solidFill>
                  <a:srgbClr val="0070C0"/>
                </a:solidFill>
              </a:rPr>
              <a:t>:</a:t>
            </a:r>
            <a:endParaRPr kumimoji="1" lang="zh-TW" altLang="en-US" sz="2000" dirty="0">
              <a:solidFill>
                <a:srgbClr val="0070C0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1951631" y="5913854"/>
            <a:ext cx="728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 smtClean="0">
                <a:solidFill>
                  <a:srgbClr val="0070C0"/>
                </a:solidFill>
              </a:rPr>
              <a:t>O</a:t>
            </a:r>
            <a:r>
              <a:rPr kumimoji="1" lang="zh-TW" altLang="en-US" sz="2000" dirty="0" smtClean="0">
                <a:solidFill>
                  <a:srgbClr val="0070C0"/>
                </a:solidFill>
              </a:rPr>
              <a:t> </a:t>
            </a:r>
            <a:r>
              <a:rPr kumimoji="1" lang="en-US" altLang="zh-TW" sz="2000" dirty="0" smtClean="0">
                <a:solidFill>
                  <a:srgbClr val="0070C0"/>
                </a:solidFill>
              </a:rPr>
              <a:t>=</a:t>
            </a:r>
            <a:r>
              <a:rPr kumimoji="1" lang="zh-TW" altLang="en-US" sz="2000" dirty="0" smtClean="0">
                <a:solidFill>
                  <a:srgbClr val="0070C0"/>
                </a:solidFill>
              </a:rPr>
              <a:t> </a:t>
            </a:r>
            <a:r>
              <a:rPr kumimoji="1" lang="en-US" altLang="zh-TW" sz="2000" dirty="0" smtClean="0">
                <a:solidFill>
                  <a:srgbClr val="0070C0"/>
                </a:solidFill>
              </a:rPr>
              <a:t>6</a:t>
            </a:r>
            <a:endParaRPr kumimoji="1" lang="zh-TW" altLang="en-US" sz="2000" dirty="0">
              <a:solidFill>
                <a:srgbClr val="0070C0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5439858" y="5913854"/>
            <a:ext cx="728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 smtClean="0">
                <a:solidFill>
                  <a:srgbClr val="0070C0"/>
                </a:solidFill>
              </a:rPr>
              <a:t>O</a:t>
            </a:r>
            <a:r>
              <a:rPr kumimoji="1" lang="zh-TW" altLang="en-US" sz="2000" dirty="0" smtClean="0">
                <a:solidFill>
                  <a:srgbClr val="0070C0"/>
                </a:solidFill>
              </a:rPr>
              <a:t> </a:t>
            </a:r>
            <a:r>
              <a:rPr kumimoji="1" lang="en-US" altLang="zh-TW" sz="2000" dirty="0" smtClean="0">
                <a:solidFill>
                  <a:srgbClr val="0070C0"/>
                </a:solidFill>
              </a:rPr>
              <a:t>=</a:t>
            </a:r>
            <a:r>
              <a:rPr kumimoji="1" lang="zh-TW" altLang="en-US" sz="2000" dirty="0" smtClean="0">
                <a:solidFill>
                  <a:srgbClr val="0070C0"/>
                </a:solidFill>
              </a:rPr>
              <a:t> </a:t>
            </a:r>
            <a:r>
              <a:rPr kumimoji="1" lang="en-US" altLang="zh-TW" sz="2000" dirty="0">
                <a:solidFill>
                  <a:srgbClr val="0070C0"/>
                </a:solidFill>
              </a:rPr>
              <a:t>4</a:t>
            </a:r>
            <a:endParaRPr kumimoji="1" lang="zh-TW" altLang="en-US" sz="2000" dirty="0">
              <a:solidFill>
                <a:srgbClr val="0070C0"/>
              </a:solidFill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8928085" y="5912072"/>
            <a:ext cx="728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 smtClean="0">
                <a:solidFill>
                  <a:srgbClr val="0070C0"/>
                </a:solidFill>
              </a:rPr>
              <a:t>O</a:t>
            </a:r>
            <a:r>
              <a:rPr kumimoji="1" lang="zh-TW" altLang="en-US" sz="2000" dirty="0" smtClean="0">
                <a:solidFill>
                  <a:srgbClr val="0070C0"/>
                </a:solidFill>
              </a:rPr>
              <a:t> </a:t>
            </a:r>
            <a:r>
              <a:rPr kumimoji="1" lang="en-US" altLang="zh-TW" sz="2000" dirty="0" smtClean="0">
                <a:solidFill>
                  <a:srgbClr val="0070C0"/>
                </a:solidFill>
              </a:rPr>
              <a:t>=</a:t>
            </a:r>
            <a:r>
              <a:rPr kumimoji="1" lang="zh-TW" altLang="en-US" sz="2000" dirty="0" smtClean="0">
                <a:solidFill>
                  <a:srgbClr val="0070C0"/>
                </a:solidFill>
              </a:rPr>
              <a:t> </a:t>
            </a:r>
            <a:r>
              <a:rPr kumimoji="1" lang="en-US" altLang="zh-TW" sz="2000" dirty="0" smtClean="0">
                <a:solidFill>
                  <a:srgbClr val="0070C0"/>
                </a:solidFill>
              </a:rPr>
              <a:t>2</a:t>
            </a:r>
            <a:endParaRPr kumimoji="1" lang="zh-TW" altLang="en-US" sz="2000" dirty="0">
              <a:solidFill>
                <a:srgbClr val="0070C0"/>
              </a:solidFill>
            </a:endParaRPr>
          </a:p>
        </p:txBody>
      </p:sp>
      <p:pic>
        <p:nvPicPr>
          <p:cNvPr id="17" name="圖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1303" y="4603891"/>
            <a:ext cx="1816100" cy="1117600"/>
          </a:xfrm>
          <a:prstGeom prst="rect">
            <a:avLst/>
          </a:prstGeom>
        </p:spPr>
      </p:pic>
      <p:sp>
        <p:nvSpPr>
          <p:cNvPr id="18" name="文字方塊 17"/>
          <p:cNvSpPr txBox="1"/>
          <p:nvPr/>
        </p:nvSpPr>
        <p:spPr>
          <a:xfrm>
            <a:off x="2679715" y="5762982"/>
            <a:ext cx="1399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600" dirty="0" smtClean="0">
                <a:solidFill>
                  <a:srgbClr val="FF0000"/>
                </a:solidFill>
              </a:rPr>
              <a:t>MSCS!</a:t>
            </a:r>
            <a:endParaRPr kumimoji="1" lang="zh-TW" altLang="en-US" sz="36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" name="筆跡 4"/>
              <p14:cNvContentPartPr/>
              <p14:nvPr/>
            </p14:nvContentPartPr>
            <p14:xfrm>
              <a:off x="3207960" y="1022760"/>
              <a:ext cx="5801760" cy="52779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05080" y="1017720"/>
                <a:ext cx="5816160" cy="528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111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Approximate</a:t>
            </a:r>
            <a:r>
              <a:rPr kumimoji="1" lang="zh-TW" altLang="en-US" dirty="0"/>
              <a:t> </a:t>
            </a:r>
            <a:r>
              <a:rPr kumimoji="1" lang="en-US" altLang="zh-TW" dirty="0"/>
              <a:t>Signature</a:t>
            </a:r>
            <a:r>
              <a:rPr kumimoji="1" lang="zh-TW" altLang="en-US" dirty="0"/>
              <a:t> </a:t>
            </a:r>
            <a:r>
              <a:rPr kumimoji="1" lang="en-US" altLang="zh-TW" dirty="0"/>
              <a:t>Matching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27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筆跡 2"/>
              <p14:cNvContentPartPr/>
              <p14:nvPr/>
            </p14:nvContentPartPr>
            <p14:xfrm>
              <a:off x="6540480" y="3191400"/>
              <a:ext cx="604800" cy="330840"/>
            </p14:xfrm>
          </p:contentPart>
        </mc:Choice>
        <mc:Fallback>
          <p:pic>
            <p:nvPicPr>
              <p:cNvPr id="3" name="筆跡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32920" y="3187440"/>
                <a:ext cx="616680" cy="34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60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Approximate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Signature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Matching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(1/3)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Suppose </a:t>
            </a:r>
            <a:r>
              <a:rPr lang="en-US" altLang="zh-TW" dirty="0" smtClean="0"/>
              <a:t>authors </a:t>
            </a:r>
            <a:r>
              <a:rPr lang="en-US" altLang="zh-TW" dirty="0"/>
              <a:t>are </a:t>
            </a:r>
            <a:r>
              <a:rPr lang="en-US" altLang="zh-TW" dirty="0">
                <a:solidFill>
                  <a:srgbClr val="FF0000"/>
                </a:solidFill>
              </a:rPr>
              <a:t>given an app A</a:t>
            </a:r>
            <a:r>
              <a:rPr lang="en-US" altLang="zh-TW" dirty="0"/>
              <a:t>, and </a:t>
            </a:r>
            <a:r>
              <a:rPr lang="en-US" altLang="zh-TW" dirty="0" smtClean="0"/>
              <a:t>they </a:t>
            </a:r>
            <a:r>
              <a:rPr lang="en-US" altLang="zh-TW" dirty="0"/>
              <a:t>want to determine if A </a:t>
            </a:r>
            <a:r>
              <a:rPr lang="en-US" altLang="zh-TW" dirty="0">
                <a:solidFill>
                  <a:srgbClr val="FF0000"/>
                </a:solidFill>
              </a:rPr>
              <a:t>is an instance of malware family F</a:t>
            </a:r>
            <a:r>
              <a:rPr lang="en-US" altLang="zh-TW" dirty="0"/>
              <a:t>. Even if A does not exactly match F’s signature, </a:t>
            </a:r>
            <a:r>
              <a:rPr lang="en-US" altLang="zh-TW" dirty="0" smtClean="0"/>
              <a:t>they </a:t>
            </a:r>
            <a:r>
              <a:rPr lang="en-US" altLang="zh-TW" dirty="0"/>
              <a:t>might want to determine if A exhibits a high degree of similarity with other instances of F. 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Authors</a:t>
            </a:r>
            <a:r>
              <a:rPr lang="zh-TW" altLang="en-US" dirty="0" smtClean="0"/>
              <a:t> </a:t>
            </a:r>
            <a:r>
              <a:rPr lang="en-US" altLang="zh-TW" dirty="0" smtClean="0"/>
              <a:t>leverage</a:t>
            </a:r>
            <a:r>
              <a:rPr lang="zh-TW" altLang="en-US" dirty="0" smtClean="0"/>
              <a:t> </a:t>
            </a:r>
            <a:r>
              <a:rPr lang="en-US" altLang="zh-TW" dirty="0" smtClean="0"/>
              <a:t>signature</a:t>
            </a:r>
            <a:r>
              <a:rPr lang="zh-TW" altLang="en-US" dirty="0" smtClean="0"/>
              <a:t> </a:t>
            </a:r>
            <a:r>
              <a:rPr lang="en-US" altLang="zh-TW" dirty="0" smtClean="0"/>
              <a:t>inference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approximate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signature</a:t>
            </a:r>
            <a:r>
              <a:rPr lang="zh-TW" altLang="en-US" dirty="0" smtClean="0"/>
              <a:t> </a:t>
            </a:r>
            <a:r>
              <a:rPr lang="en-US" altLang="zh-TW" dirty="0" smtClean="0"/>
              <a:t>matching.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useful</a:t>
            </a:r>
            <a:r>
              <a:rPr lang="zh-TW" altLang="en-US" dirty="0" smtClean="0"/>
              <a:t> </a:t>
            </a:r>
            <a:r>
              <a:rPr lang="en-US" altLang="zh-TW" dirty="0" smtClean="0"/>
              <a:t>both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detecting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zero-day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mitigating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behavioral</a:t>
            </a:r>
            <a:r>
              <a:rPr lang="zh-TW" altLang="en-US" dirty="0" smtClean="0"/>
              <a:t> </a:t>
            </a:r>
            <a:r>
              <a:rPr lang="en-US" altLang="zh-TW" dirty="0" smtClean="0"/>
              <a:t>obfuscation.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28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7014240" y="1084680"/>
              <a:ext cx="2058840" cy="24804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07760" y="1079280"/>
                <a:ext cx="2070720" cy="249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220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Approximate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Signature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Matching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(2/3)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TW" dirty="0" smtClean="0"/>
              <a:t>To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perform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approximate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matching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between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app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malware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family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with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signature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</a:t>
            </a:r>
            <a:r>
              <a:rPr kumimoji="1" lang="en-US" altLang="zh-TW" baseline="-25000" dirty="0" smtClean="0"/>
              <a:t>F</a:t>
            </a:r>
            <a:endParaRPr kumimoji="1" lang="zh-TW" altLang="en-US" baseline="-25000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TW" dirty="0" smtClean="0">
                <a:solidFill>
                  <a:srgbClr val="FF0000"/>
                </a:solidFill>
              </a:rPr>
              <a:t>Assume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A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and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S</a:t>
            </a:r>
            <a:r>
              <a:rPr kumimoji="1" lang="en-US" altLang="zh-TW" baseline="-25000" dirty="0" smtClean="0">
                <a:solidFill>
                  <a:srgbClr val="FF0000"/>
                </a:solidFill>
              </a:rPr>
              <a:t>F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belong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to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the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same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malware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family.</a:t>
            </a:r>
            <a:endParaRPr kumimoji="1" lang="zh-TW" altLang="en-US" dirty="0" smtClean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en-US" altLang="zh-TW" dirty="0" smtClean="0"/>
              <a:t>Compute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new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signature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that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captures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the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common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behavior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of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all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instances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of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F.</a:t>
            </a:r>
            <a:endParaRPr kumimoji="1" lang="zh-TW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TW" dirty="0" smtClean="0"/>
              <a:t>If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S</a:t>
            </a:r>
            <a:r>
              <a:rPr kumimoji="1" lang="en-US" altLang="zh-TW" baseline="-25000" dirty="0" smtClean="0">
                <a:solidFill>
                  <a:srgbClr val="FF0000"/>
                </a:solidFill>
              </a:rPr>
              <a:t>F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and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S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are</a:t>
            </a:r>
            <a:r>
              <a:rPr kumimoji="1" lang="zh-TW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dirty="0" smtClean="0">
                <a:solidFill>
                  <a:srgbClr val="FF0000"/>
                </a:solidFill>
              </a:rPr>
              <a:t>similar</a:t>
            </a:r>
            <a:r>
              <a:rPr kumimoji="1" lang="en-US" altLang="zh-TW" dirty="0" smtClean="0"/>
              <a:t>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there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high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probability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that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obfuscated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instance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of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malware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family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F.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29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3798720" y="2082600"/>
              <a:ext cx="5260680" cy="19332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92240" y="2077200"/>
                <a:ext cx="5273280" cy="194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28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Introduction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291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Approximate</a:t>
            </a:r>
            <a:r>
              <a:rPr kumimoji="1" lang="zh-TW" altLang="en-US" dirty="0"/>
              <a:t> </a:t>
            </a:r>
            <a:r>
              <a:rPr kumimoji="1" lang="en-US" altLang="zh-TW" dirty="0"/>
              <a:t>Signature</a:t>
            </a:r>
            <a:r>
              <a:rPr kumimoji="1" lang="zh-TW" altLang="en-US" dirty="0"/>
              <a:t> </a:t>
            </a:r>
            <a:r>
              <a:rPr kumimoji="1" lang="en-US" altLang="zh-TW" dirty="0"/>
              <a:t>Matching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(3/3)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kumimoji="1" lang="en-US" altLang="zh-TW" dirty="0" smtClean="0"/>
                  <a:t>Note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that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is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always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err="1" smtClean="0"/>
                  <a:t>subgraph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of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</a:t>
                </a:r>
                <a:r>
                  <a:rPr kumimoji="1" lang="en-US" altLang="zh-TW" baseline="-25000" dirty="0" smtClean="0"/>
                  <a:t>F</a:t>
                </a:r>
                <a:r>
                  <a:rPr kumimoji="1" lang="zh-TW" altLang="en-US" baseline="-25000" dirty="0" smtClean="0"/>
                  <a:t> </a:t>
                </a:r>
                <a:r>
                  <a:rPr kumimoji="1" lang="en-US" altLang="zh-TW" dirty="0" smtClean="0"/>
                  <a:t>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/>
                  <a:t>a</a:t>
                </a:r>
                <a:r>
                  <a:rPr kumimoji="1" lang="en-US" altLang="zh-TW" dirty="0" smtClean="0"/>
                  <a:t>uthors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measure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similarity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by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calculating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number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of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nodes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and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edges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removed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from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</a:t>
                </a:r>
                <a:r>
                  <a:rPr kumimoji="1" lang="en-US" altLang="zh-TW" baseline="-25000" dirty="0" smtClean="0"/>
                  <a:t>F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S.</a:t>
                </a:r>
                <a:endParaRPr kumimoji="1" lang="zh-TW" altLang="en-US" dirty="0" smtClean="0"/>
              </a:p>
              <a:p>
                <a:pPr lvl="1"/>
                <a:r>
                  <a:rPr kumimoji="1" lang="en-US" altLang="zh-TW" dirty="0" smtClean="0"/>
                  <a:t>Let</a:t>
                </a:r>
                <a:r>
                  <a:rPr kumimoji="1" lang="zh-TW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TW" b="0" i="1" smtClean="0">
                        <a:latin typeface="Cambria Math" charset="0"/>
                      </a:rPr>
                      <m:t>𝑓</m:t>
                    </m:r>
                    <m:d>
                      <m:dPr>
                        <m:ctrlP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TW" b="0" i="1" smtClean="0">
                            <a:latin typeface="Cambria Math" charset="0"/>
                          </a:rPr>
                          <m:t>𝑆</m:t>
                        </m:r>
                      </m:e>
                    </m:d>
                  </m:oMath>
                </a14:m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be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function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as</a:t>
                </a:r>
                <a:r>
                  <a:rPr kumimoji="1" lang="zh-TW" altLang="en-US" dirty="0" smtClean="0"/>
                  <a:t> </a:t>
                </a:r>
                <a:r>
                  <a:rPr lang="en-US" altLang="zh-TW" dirty="0"/>
                  <a:t>as a weighted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sum of the number of nodes and edges</a:t>
                </a:r>
                <a:r>
                  <a:rPr lang="en-US" altLang="zh-TW" dirty="0"/>
                  <a:t> in S. </a:t>
                </a:r>
              </a:p>
              <a:p>
                <a:pPr lvl="1"/>
                <a:endParaRPr kumimoji="1" lang="zh-TW" altLang="en-US" dirty="0" smtClean="0"/>
              </a:p>
              <a:p>
                <a:pPr lvl="1"/>
                <a:endParaRPr kumimoji="1" lang="zh-TW" altLang="en-US" dirty="0"/>
              </a:p>
              <a:p>
                <a:pPr lvl="1"/>
                <a:endParaRPr kumimoji="1" lang="zh-TW" altLang="en-US" dirty="0" smtClean="0"/>
              </a:p>
              <a:p>
                <a:pPr lvl="1"/>
                <a:r>
                  <a:rPr kumimoji="1" lang="en-US" altLang="zh-TW" dirty="0" smtClean="0"/>
                  <a:t>If</a:t>
                </a:r>
                <a:r>
                  <a:rPr kumimoji="1" lang="zh-TW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zh-TW" alt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𝛿</m:t>
                    </m:r>
                    <m:r>
                      <a:rPr kumimoji="1" lang="en-US" altLang="zh-TW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kumimoji="1" lang="en-US" altLang="zh-TW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kumimoji="1" lang="en-US" altLang="zh-TW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a:rPr kumimoji="1" lang="en-US" altLang="zh-TW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𝐹</m:t>
                    </m:r>
                    <m:r>
                      <a:rPr kumimoji="1" lang="en-US" altLang="zh-TW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kumimoji="1" lang="zh-TW" altLang="en-US" dirty="0" smtClean="0"/>
                  <a:t> </a:t>
                </a:r>
                <a:r>
                  <a:rPr lang="en-US" altLang="zh-TW" dirty="0"/>
                  <a:t>is sufficiently high, then A is more likely to be an instance of family F. </a:t>
                </a: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2121" t="-2198" r="-18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30</a:t>
            </a:fld>
            <a:endParaRPr kumimoji="1"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599" y="2794000"/>
            <a:ext cx="5244193" cy="10414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筆跡 5"/>
              <p14:cNvContentPartPr/>
              <p14:nvPr/>
            </p14:nvContentPartPr>
            <p14:xfrm>
              <a:off x="3498840" y="2417760"/>
              <a:ext cx="6571440" cy="147132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93800" y="2410200"/>
                <a:ext cx="6583320" cy="148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884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Zero-day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malware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detection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(1/2)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Approximate </a:t>
            </a:r>
            <a:r>
              <a:rPr lang="en-US" altLang="zh-TW" dirty="0"/>
              <a:t>signature matching </a:t>
            </a:r>
            <a:r>
              <a:rPr lang="en-US" altLang="zh-TW" dirty="0" smtClean="0"/>
              <a:t>can</a:t>
            </a:r>
            <a:r>
              <a:rPr lang="zh-TW" altLang="en-US" dirty="0" smtClean="0"/>
              <a:t> </a:t>
            </a:r>
            <a:r>
              <a:rPr lang="en-US" altLang="zh-TW" dirty="0" smtClean="0"/>
              <a:t>also</a:t>
            </a:r>
            <a:r>
              <a:rPr lang="zh-TW" altLang="en-US" dirty="0" smtClean="0"/>
              <a:t> </a:t>
            </a:r>
            <a:r>
              <a:rPr lang="en-US" altLang="zh-TW" dirty="0" smtClean="0"/>
              <a:t>used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/>
              <a:t>detect zero-day malware. </a:t>
            </a:r>
            <a:endParaRPr lang="zh-TW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Suppose we have a database of signatures for existing malware families </a:t>
            </a:r>
            <a:r>
              <a:rPr lang="en-US" altLang="zh-TW" dirty="0" smtClean="0"/>
              <a:t>F</a:t>
            </a:r>
            <a:r>
              <a:rPr lang="en-US" altLang="zh-TW" baseline="-25000" dirty="0" smtClean="0"/>
              <a:t>1</a:t>
            </a:r>
            <a:r>
              <a:rPr lang="en-US" altLang="zh-TW" dirty="0" smtClean="0"/>
              <a:t>,...,</a:t>
            </a:r>
            <a:r>
              <a:rPr lang="en-US" altLang="zh-TW" dirty="0" err="1" smtClean="0"/>
              <a:t>F</a:t>
            </a:r>
            <a:r>
              <a:rPr lang="en-US" altLang="zh-TW" baseline="-25000" dirty="0" err="1" smtClean="0"/>
              <a:t>n</a:t>
            </a:r>
            <a:r>
              <a:rPr lang="en-US" altLang="zh-TW" dirty="0" smtClean="0"/>
              <a:t>, </a:t>
            </a:r>
            <a:r>
              <a:rPr lang="en-US" altLang="zh-TW" dirty="0"/>
              <a:t>and suppose that an app A does not match any of them. </a:t>
            </a:r>
            <a:endParaRPr lang="zh-TW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srgbClr val="FF0000"/>
                </a:solidFill>
              </a:rPr>
              <a:t>compute </a:t>
            </a:r>
            <a:r>
              <a:rPr lang="en-US" altLang="zh-TW" dirty="0" err="1" smtClean="0">
                <a:solidFill>
                  <a:srgbClr val="FF0000"/>
                </a:solidFill>
              </a:rPr>
              <a:t>δ</a:t>
            </a:r>
            <a:r>
              <a:rPr lang="en-US" altLang="zh-TW" dirty="0" smtClean="0">
                <a:solidFill>
                  <a:srgbClr val="FF0000"/>
                </a:solidFill>
              </a:rPr>
              <a:t>(A,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F</a:t>
            </a:r>
            <a:r>
              <a:rPr lang="en-US" altLang="zh-TW" baseline="-25000" dirty="0" smtClean="0">
                <a:solidFill>
                  <a:srgbClr val="FF0000"/>
                </a:solidFill>
              </a:rPr>
              <a:t>i</a:t>
            </a:r>
            <a:r>
              <a:rPr lang="en-US" altLang="zh-TW" dirty="0" smtClean="0">
                <a:solidFill>
                  <a:srgbClr val="FF0000"/>
                </a:solidFill>
              </a:rPr>
              <a:t>) </a:t>
            </a:r>
            <a:r>
              <a:rPr lang="en-US" altLang="zh-TW" dirty="0">
                <a:solidFill>
                  <a:srgbClr val="FF0000"/>
                </a:solidFill>
              </a:rPr>
              <a:t>for each 1 ≤ </a:t>
            </a:r>
            <a:r>
              <a:rPr lang="en-US" altLang="zh-TW" dirty="0" err="1">
                <a:solidFill>
                  <a:srgbClr val="FF0000"/>
                </a:solidFill>
              </a:rPr>
              <a:t>i</a:t>
            </a:r>
            <a:r>
              <a:rPr lang="en-US" altLang="zh-TW" dirty="0">
                <a:solidFill>
                  <a:srgbClr val="FF0000"/>
                </a:solidFill>
              </a:rPr>
              <a:t> ≤ n</a:t>
            </a:r>
            <a:r>
              <a:rPr lang="en-US" altLang="zh-TW" dirty="0"/>
              <a:t> and report A as malware if </a:t>
            </a:r>
            <a:r>
              <a:rPr lang="en-US" altLang="zh-TW" dirty="0" err="1" smtClean="0"/>
              <a:t>δ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A,F</a:t>
            </a:r>
            <a:r>
              <a:rPr lang="en-US" altLang="zh-TW" baseline="-25000" dirty="0" err="1" smtClean="0"/>
              <a:t>i</a:t>
            </a:r>
            <a:r>
              <a:rPr lang="en-US" altLang="zh-TW" dirty="0" smtClean="0"/>
              <a:t>) </a:t>
            </a:r>
            <a:r>
              <a:rPr lang="en-US" altLang="zh-TW" dirty="0"/>
              <a:t>exceeds a certain cutoff value for </a:t>
            </a:r>
            <a:r>
              <a:rPr lang="en-US" altLang="zh-TW" i="1" dirty="0"/>
              <a:t>some </a:t>
            </a:r>
            <a:r>
              <a:rPr lang="en-US" altLang="zh-TW" dirty="0"/>
              <a:t>malware family </a:t>
            </a:r>
            <a:r>
              <a:rPr lang="en-US" altLang="zh-TW" dirty="0" smtClean="0"/>
              <a:t>F</a:t>
            </a:r>
            <a:r>
              <a:rPr lang="en-US" altLang="zh-TW" baseline="-25000" dirty="0" smtClean="0"/>
              <a:t>i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31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4164480" y="3465720"/>
              <a:ext cx="1037880" cy="3240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58360" y="3461760"/>
                <a:ext cx="1050840" cy="33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1932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Zero-day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malware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detection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(2/2)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Authors</a:t>
            </a:r>
            <a:r>
              <a:rPr lang="zh-TW" altLang="en-US" dirty="0" smtClean="0"/>
              <a:t> </a:t>
            </a:r>
            <a:r>
              <a:rPr lang="en-US" altLang="zh-TW" dirty="0" smtClean="0"/>
              <a:t>choose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cutoff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0.5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for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zero-day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malware</a:t>
            </a:r>
            <a:r>
              <a:rPr lang="en-US" altLang="zh-TW" dirty="0" smtClean="0"/>
              <a:t>,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stricter</a:t>
            </a:r>
            <a:r>
              <a:rPr lang="zh-TW" altLang="en-US" dirty="0" smtClean="0"/>
              <a:t> </a:t>
            </a:r>
            <a:r>
              <a:rPr lang="en-US" altLang="zh-TW" dirty="0" smtClean="0"/>
              <a:t>cutoff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0.8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for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obfuscated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malware</a:t>
            </a:r>
            <a:r>
              <a:rPr lang="en-US" altLang="zh-TW" dirty="0" smtClean="0"/>
              <a:t>.</a:t>
            </a:r>
            <a:r>
              <a:rPr lang="zh-TW" altLang="en-US" dirty="0" smtClean="0"/>
              <a:t> </a:t>
            </a:r>
            <a:r>
              <a:rPr lang="en-US" altLang="zh-TW" dirty="0" smtClean="0"/>
              <a:t>(i.e.,</a:t>
            </a:r>
            <a:r>
              <a:rPr lang="zh-TW" altLang="en-US" dirty="0" smtClean="0"/>
              <a:t> </a:t>
            </a:r>
            <a:r>
              <a:rPr lang="en-US" altLang="zh-TW" dirty="0" smtClean="0"/>
              <a:t>an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</a:t>
            </a:r>
            <a:r>
              <a:rPr lang="zh-TW" altLang="en-US" dirty="0" smtClean="0"/>
              <a:t> </a:t>
            </a:r>
            <a:r>
              <a:rPr lang="en-US" altLang="zh-TW" dirty="0" smtClean="0"/>
              <a:t>with</a:t>
            </a:r>
            <a:r>
              <a:rPr lang="zh-TW" altLang="en-US" dirty="0" smtClean="0"/>
              <a:t> </a:t>
            </a:r>
            <a:r>
              <a:rPr lang="en-US" altLang="zh-TW" dirty="0" smtClean="0"/>
              <a:t>score=1.0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flagged</a:t>
            </a:r>
            <a:r>
              <a:rPr lang="zh-TW" altLang="en-US" dirty="0" smtClean="0"/>
              <a:t> </a:t>
            </a:r>
            <a:r>
              <a:rPr lang="en-US" altLang="zh-TW" dirty="0" smtClean="0"/>
              <a:t>as</a:t>
            </a:r>
            <a:r>
              <a:rPr lang="zh-TW" altLang="en-US" dirty="0" smtClean="0"/>
              <a:t> </a:t>
            </a:r>
            <a:r>
              <a:rPr lang="en-US" altLang="zh-TW" dirty="0" smtClean="0"/>
              <a:t>an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unobfuscated</a:t>
            </a:r>
            <a:r>
              <a:rPr lang="zh-TW" altLang="en-US" dirty="0" smtClean="0"/>
              <a:t> </a:t>
            </a:r>
            <a:r>
              <a:rPr lang="en-US" altLang="zh-TW" dirty="0" smtClean="0"/>
              <a:t>instance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known</a:t>
            </a:r>
            <a:r>
              <a:rPr lang="zh-TW" altLang="en-US" dirty="0" smtClean="0"/>
              <a:t> </a:t>
            </a:r>
            <a:r>
              <a:rPr lang="en-US" altLang="zh-TW" dirty="0" smtClean="0"/>
              <a:t>family.)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32</a:t>
            </a:fld>
            <a:endParaRPr kumimoji="1"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500" y="2590408"/>
            <a:ext cx="4102100" cy="3278686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3288827" y="5788054"/>
            <a:ext cx="4991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 smtClean="0"/>
              <a:t>Effect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of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varying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cutoff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values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false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positives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false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negatives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for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zero-day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malware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detection</a:t>
            </a:r>
            <a:endParaRPr kumimoji="1" lang="zh-TW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筆跡 6"/>
              <p14:cNvContentPartPr/>
              <p14:nvPr/>
            </p14:nvContentPartPr>
            <p14:xfrm>
              <a:off x="2581920" y="2250720"/>
              <a:ext cx="8984160" cy="3348720"/>
            </p14:xfrm>
          </p:contentPart>
        </mc:Choice>
        <mc:Fallback>
          <p:pic>
            <p:nvPicPr>
              <p:cNvPr id="7" name="筆跡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76520" y="2243520"/>
                <a:ext cx="8998560" cy="336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922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94079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Q1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How do the signatures synthesized by ASTROID compare with manually-written signatures </a:t>
            </a:r>
            <a:r>
              <a:rPr lang="en-US" altLang="zh-TW" dirty="0" smtClean="0"/>
              <a:t>in </a:t>
            </a:r>
            <a:r>
              <a:rPr lang="en-US" altLang="zh-TW" dirty="0"/>
              <a:t>terms of precision and accuracy? </a:t>
            </a:r>
            <a:endParaRPr lang="zh-TW" altLang="en-US" i="1" dirty="0" smtClean="0"/>
          </a:p>
          <a:p>
            <a:r>
              <a:rPr lang="en-US" altLang="zh-TW" i="1" dirty="0" err="1" smtClean="0"/>
              <a:t>Astroid</a:t>
            </a:r>
            <a:r>
              <a:rPr lang="en-US" altLang="zh-TW" i="1" dirty="0" smtClean="0"/>
              <a:t> </a:t>
            </a:r>
            <a:r>
              <a:rPr lang="en-US" altLang="zh-TW" i="1" dirty="0"/>
              <a:t>vs. </a:t>
            </a:r>
            <a:r>
              <a:rPr lang="en-US" altLang="zh-TW" i="1" dirty="0" smtClean="0"/>
              <a:t>Manual Signatures </a:t>
            </a:r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34</a:t>
            </a:fld>
            <a:endParaRPr kumimoji="1"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738" y="3072710"/>
            <a:ext cx="8554720" cy="3650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筆跡 5"/>
              <p14:cNvContentPartPr/>
              <p14:nvPr/>
            </p14:nvContentPartPr>
            <p14:xfrm>
              <a:off x="1333440" y="2138040"/>
              <a:ext cx="7724520" cy="453168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26240" y="2130840"/>
                <a:ext cx="7736040" cy="454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67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Q2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How do the quality of learned signatures improve as we increase the number of samples? </a:t>
            </a:r>
            <a:endParaRPr kumimoji="1" lang="zh-TW" altLang="en-US" dirty="0" smtClean="0"/>
          </a:p>
          <a:p>
            <a:r>
              <a:rPr kumimoji="1" lang="en-US" altLang="zh-TW" dirty="0" smtClean="0"/>
              <a:t>ASTROID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can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achieves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high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accuracy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using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few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samples,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more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samples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not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seem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to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benefit.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35</a:t>
            </a:fld>
            <a:endParaRPr kumimoji="1"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0" y="3187700"/>
            <a:ext cx="5308600" cy="31242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5198040" y="1844640"/>
              <a:ext cx="3400200" cy="43704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92280" y="1840680"/>
                <a:ext cx="3413880" cy="44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654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Q3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(1/3)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How does ASTROID compare against other state-of-the-art malware detectors? </a:t>
            </a:r>
            <a:endParaRPr lang="zh-TW" altLang="en-US" dirty="0" smtClean="0"/>
          </a:p>
          <a:p>
            <a:r>
              <a:rPr lang="en-US" altLang="zh-TW" dirty="0" smtClean="0"/>
              <a:t>Authors</a:t>
            </a:r>
            <a:r>
              <a:rPr lang="zh-TW" altLang="en-US" dirty="0" smtClean="0"/>
              <a:t> </a:t>
            </a:r>
            <a:r>
              <a:rPr lang="en-US" altLang="zh-TW" dirty="0" smtClean="0"/>
              <a:t>compare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ASTROID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smtClean="0"/>
              <a:t>two</a:t>
            </a:r>
            <a:r>
              <a:rPr lang="zh-TW" altLang="en-US" dirty="0" smtClean="0"/>
              <a:t> </a:t>
            </a:r>
            <a:r>
              <a:rPr lang="en-US" altLang="zh-TW" dirty="0" smtClean="0"/>
              <a:t>state-of-the-art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detection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tools,</a:t>
            </a:r>
            <a:r>
              <a:rPr lang="zh-TW" altLang="en-US" dirty="0" smtClean="0"/>
              <a:t> </a:t>
            </a:r>
            <a:r>
              <a:rPr lang="en-US" altLang="zh-TW" dirty="0" smtClean="0"/>
              <a:t>namely</a:t>
            </a:r>
            <a:r>
              <a:rPr lang="zh-TW" altLang="en-US" dirty="0" smtClean="0"/>
              <a:t> </a:t>
            </a:r>
            <a:r>
              <a:rPr lang="en-US" altLang="zh-TW" dirty="0" smtClean="0"/>
              <a:t>DREBIN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MASSVET.</a:t>
            </a:r>
            <a:endParaRPr lang="zh-TW" altLang="en-US" dirty="0" smtClean="0"/>
          </a:p>
          <a:p>
            <a:pPr lvl="1"/>
            <a:r>
              <a:rPr lang="en-US" altLang="zh-TW" dirty="0" err="1" smtClean="0"/>
              <a:t>Drebin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based</a:t>
            </a:r>
            <a:r>
              <a:rPr lang="zh-TW" altLang="en-US" dirty="0" smtClean="0"/>
              <a:t> </a:t>
            </a:r>
            <a:r>
              <a:rPr lang="en-US" altLang="zh-TW" dirty="0" smtClean="0"/>
              <a:t>on</a:t>
            </a:r>
            <a:r>
              <a:rPr lang="zh-TW" altLang="en-US" dirty="0" smtClean="0"/>
              <a:t> </a:t>
            </a:r>
            <a:r>
              <a:rPr lang="en-US" altLang="zh-TW" dirty="0" smtClean="0"/>
              <a:t>machine</a:t>
            </a:r>
            <a:r>
              <a:rPr lang="zh-TW" altLang="en-US" dirty="0" smtClean="0"/>
              <a:t> </a:t>
            </a:r>
            <a:r>
              <a:rPr lang="en-US" altLang="zh-TW" dirty="0" smtClean="0"/>
              <a:t>learning.</a:t>
            </a:r>
            <a:r>
              <a:rPr lang="zh-TW" altLang="en-US" dirty="0" smtClean="0"/>
              <a:t> </a:t>
            </a:r>
            <a:r>
              <a:rPr lang="en-US" altLang="zh-TW" dirty="0" smtClean="0"/>
              <a:t>It</a:t>
            </a:r>
            <a:r>
              <a:rPr lang="zh-TW" altLang="en-US" dirty="0" smtClean="0"/>
              <a:t> </a:t>
            </a:r>
            <a:r>
              <a:rPr lang="en-US" altLang="zh-TW" dirty="0" smtClean="0"/>
              <a:t>trains</a:t>
            </a:r>
            <a:r>
              <a:rPr lang="zh-TW" altLang="en-US" dirty="0" smtClean="0"/>
              <a:t> </a:t>
            </a:r>
            <a:r>
              <a:rPr lang="en-US" altLang="zh-TW" dirty="0" smtClean="0"/>
              <a:t>an</a:t>
            </a:r>
            <a:r>
              <a:rPr lang="zh-TW" altLang="en-US" dirty="0" smtClean="0"/>
              <a:t> </a:t>
            </a:r>
            <a:r>
              <a:rPr lang="en-US" altLang="zh-TW" dirty="0" smtClean="0"/>
              <a:t>SVM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smtClean="0"/>
              <a:t>classify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apps</a:t>
            </a:r>
            <a:r>
              <a:rPr lang="zh-TW" altLang="en-US" dirty="0" smtClean="0"/>
              <a:t> </a:t>
            </a:r>
            <a:r>
              <a:rPr lang="en-US" altLang="zh-TW" dirty="0" smtClean="0"/>
              <a:t>as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malicious</a:t>
            </a:r>
            <a:r>
              <a:rPr lang="zh-TW" altLang="en-US" dirty="0" smtClean="0"/>
              <a:t> </a:t>
            </a:r>
            <a:r>
              <a:rPr lang="en-US" altLang="zh-TW" dirty="0" smtClean="0"/>
              <a:t>or</a:t>
            </a:r>
            <a:r>
              <a:rPr lang="zh-TW" altLang="en-US" dirty="0" smtClean="0"/>
              <a:t> </a:t>
            </a:r>
            <a:r>
              <a:rPr lang="en-US" altLang="zh-TW" dirty="0" smtClean="0"/>
              <a:t>benign.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MASSVET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detecting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repackaged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malware-</a:t>
            </a:r>
            <a:r>
              <a:rPr lang="en-US" altLang="zh-TW" dirty="0"/>
              <a:t>i.e., malware produced by adding malicious </a:t>
            </a:r>
            <a:r>
              <a:rPr lang="en-US" altLang="zh-TW" dirty="0" smtClean="0"/>
              <a:t>components </a:t>
            </a:r>
            <a:r>
              <a:rPr lang="en-US" altLang="zh-TW" dirty="0"/>
              <a:t>to an existing benign app.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36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1633320" y="3059280"/>
              <a:ext cx="9799560" cy="19962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6120" y="3051720"/>
                <a:ext cx="9816840" cy="201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77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Q3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(2/3)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36880" y="1394460"/>
            <a:ext cx="5925820" cy="443653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dirty="0" smtClean="0"/>
              <a:t>Notes:</a:t>
            </a:r>
            <a:endParaRPr lang="zh-TW" altLang="en-US" dirty="0" smtClean="0"/>
          </a:p>
          <a:p>
            <a:pPr>
              <a:buFont typeface="Wingdings" charset="2"/>
              <a:buChar char="ü"/>
            </a:pPr>
            <a:r>
              <a:rPr lang="en-US" altLang="zh-TW" dirty="0" smtClean="0"/>
              <a:t>Compare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Drebin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Focus</a:t>
            </a:r>
            <a:r>
              <a:rPr lang="zh-TW" altLang="en-US" dirty="0" smtClean="0"/>
              <a:t> </a:t>
            </a:r>
            <a:r>
              <a:rPr lang="en-US" altLang="zh-TW" dirty="0" smtClean="0"/>
              <a:t>on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setting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where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only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five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samples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available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target</a:t>
            </a:r>
            <a:r>
              <a:rPr lang="zh-TW" altLang="en-US" dirty="0" smtClean="0"/>
              <a:t> </a:t>
            </a:r>
            <a:r>
              <a:rPr lang="en-US" altLang="zh-TW" dirty="0" smtClean="0"/>
              <a:t>family.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1%</a:t>
            </a:r>
            <a:r>
              <a:rPr lang="zh-TW" altLang="en-US" dirty="0" smtClean="0"/>
              <a:t> </a:t>
            </a:r>
            <a:r>
              <a:rPr lang="en-US" altLang="zh-TW" dirty="0" smtClean="0"/>
              <a:t>false</a:t>
            </a:r>
            <a:r>
              <a:rPr lang="zh-TW" altLang="en-US" dirty="0" smtClean="0"/>
              <a:t> </a:t>
            </a:r>
            <a:r>
              <a:rPr lang="en-US" altLang="zh-TW" dirty="0" smtClean="0"/>
              <a:t>positive</a:t>
            </a:r>
            <a:r>
              <a:rPr lang="zh-TW" altLang="en-US" dirty="0" smtClean="0"/>
              <a:t> </a:t>
            </a:r>
            <a:r>
              <a:rPr lang="en-US" altLang="zh-TW" dirty="0" smtClean="0"/>
              <a:t>still</a:t>
            </a:r>
            <a:r>
              <a:rPr lang="zh-TW" altLang="en-US" dirty="0" smtClean="0"/>
              <a:t> </a:t>
            </a:r>
            <a:r>
              <a:rPr lang="en-US" altLang="zh-TW" dirty="0" smtClean="0"/>
              <a:t>amounts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smtClean="0"/>
              <a:t>more</a:t>
            </a:r>
            <a:r>
              <a:rPr lang="zh-TW" altLang="en-US" dirty="0" smtClean="0"/>
              <a:t> </a:t>
            </a:r>
            <a:r>
              <a:rPr lang="en-US" altLang="zh-TW" dirty="0" smtClean="0"/>
              <a:t>than</a:t>
            </a:r>
            <a:r>
              <a:rPr lang="zh-TW" altLang="en-US" dirty="0" smtClean="0"/>
              <a:t> </a:t>
            </a:r>
            <a:r>
              <a:rPr lang="en-US" altLang="zh-TW" dirty="0" smtClean="0"/>
              <a:t>10000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on</a:t>
            </a:r>
            <a:r>
              <a:rPr lang="zh-TW" altLang="en-US" dirty="0" smtClean="0"/>
              <a:t> 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 </a:t>
            </a:r>
            <a:r>
              <a:rPr lang="en-US" altLang="zh-TW" dirty="0" smtClean="0"/>
              <a:t>play.</a:t>
            </a:r>
            <a:endParaRPr lang="zh-TW" altLang="en-US" dirty="0" smtClean="0"/>
          </a:p>
          <a:p>
            <a:pPr lvl="1"/>
            <a:endParaRPr lang="zh-TW" altLang="en-US" dirty="0"/>
          </a:p>
          <a:p>
            <a:pPr>
              <a:buFont typeface="Wingdings" charset="2"/>
              <a:buChar char="ü"/>
            </a:pPr>
            <a:r>
              <a:rPr lang="en-US" altLang="zh-TW" dirty="0" smtClean="0"/>
              <a:t>Compare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MassVet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false</a:t>
            </a:r>
            <a:r>
              <a:rPr lang="zh-TW" altLang="en-US" dirty="0" smtClean="0"/>
              <a:t> </a:t>
            </a:r>
            <a:r>
              <a:rPr lang="en-US" altLang="zh-TW" dirty="0" smtClean="0"/>
              <a:t>negatives</a:t>
            </a:r>
            <a:r>
              <a:rPr lang="zh-TW" altLang="en-US" dirty="0" smtClean="0"/>
              <a:t> </a:t>
            </a:r>
            <a:r>
              <a:rPr lang="en-US" altLang="zh-TW" dirty="0" smtClean="0"/>
              <a:t>occur</a:t>
            </a:r>
            <a:r>
              <a:rPr lang="zh-TW" altLang="en-US" dirty="0" smtClean="0"/>
              <a:t> </a:t>
            </a:r>
            <a:r>
              <a:rPr lang="en-US" altLang="zh-TW" dirty="0" smtClean="0"/>
              <a:t>because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many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malware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samples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are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not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repackaged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versions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existing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benign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apps.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37</a:t>
            </a:fld>
            <a:endParaRPr kumimoji="1"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r="3415"/>
          <a:stretch/>
        </p:blipFill>
        <p:spPr>
          <a:xfrm>
            <a:off x="6608717" y="1611490"/>
            <a:ext cx="5583283" cy="334151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筆跡 5"/>
              <p14:cNvContentPartPr/>
              <p14:nvPr/>
            </p14:nvContentPartPr>
            <p14:xfrm>
              <a:off x="1995120" y="1247400"/>
              <a:ext cx="7147800" cy="345240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90080" y="1241640"/>
                <a:ext cx="7157880" cy="346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072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Q3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(3/3)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Interpretability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ASTROID</a:t>
            </a:r>
            <a:r>
              <a:rPr lang="zh-TW" altLang="en-US" dirty="0" smtClean="0"/>
              <a:t> </a:t>
            </a:r>
            <a:r>
              <a:rPr lang="en-US" altLang="zh-TW" dirty="0" smtClean="0"/>
              <a:t>produces</a:t>
            </a:r>
            <a:r>
              <a:rPr lang="zh-TW" altLang="en-US" dirty="0" smtClean="0"/>
              <a:t> </a:t>
            </a:r>
            <a:r>
              <a:rPr lang="en-US" altLang="zh-TW" dirty="0" smtClean="0"/>
              <a:t>better</a:t>
            </a:r>
            <a:r>
              <a:rPr lang="zh-TW" altLang="en-US" dirty="0" smtClean="0"/>
              <a:t> </a:t>
            </a:r>
            <a:r>
              <a:rPr lang="en-US" altLang="zh-TW" dirty="0" smtClean="0"/>
              <a:t>explanations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malice.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38</a:t>
            </a:fld>
            <a:endParaRPr kumimoji="1"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79" y="2616200"/>
            <a:ext cx="10797421" cy="325289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筆跡 5"/>
              <p14:cNvContentPartPr/>
              <p14:nvPr/>
            </p14:nvContentPartPr>
            <p14:xfrm>
              <a:off x="79920" y="1635480"/>
              <a:ext cx="10382760" cy="299304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240" y="1631160"/>
                <a:ext cx="10396800" cy="300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571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Q4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(1/2)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How effective is ASTROID at detecting zero-day </a:t>
            </a:r>
            <a:r>
              <a:rPr lang="en-US" altLang="zh-TW" dirty="0" smtClean="0"/>
              <a:t>malware?</a:t>
            </a:r>
            <a:endParaRPr lang="zh-TW" altLang="en-US" dirty="0" smtClean="0"/>
          </a:p>
          <a:p>
            <a:pPr marL="0" indent="0">
              <a:buNone/>
            </a:pPr>
            <a:r>
              <a:rPr lang="en-US" altLang="zh-TW" dirty="0" smtClean="0"/>
              <a:t>Experiments</a:t>
            </a:r>
            <a:r>
              <a:rPr lang="zh-TW" altLang="en-US" dirty="0" smtClean="0"/>
              <a:t> </a:t>
            </a:r>
            <a:r>
              <a:rPr lang="en-US" altLang="zh-TW" dirty="0" smtClean="0"/>
              <a:t>#1</a:t>
            </a:r>
            <a:r>
              <a:rPr lang="zh-TW" altLang="en-US" dirty="0" smtClean="0"/>
              <a:t>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from</a:t>
            </a:r>
            <a:r>
              <a:rPr lang="zh-TW" altLang="en-US" dirty="0" smtClean="0"/>
              <a:t> </a:t>
            </a:r>
            <a:r>
              <a:rPr lang="en-US" altLang="zh-TW" dirty="0" smtClean="0"/>
              <a:t>Symantec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McAfee</a:t>
            </a:r>
            <a:endParaRPr lang="zh-TW" altLang="en-US" dirty="0" smtClean="0"/>
          </a:p>
          <a:p>
            <a:r>
              <a:rPr lang="en-US" altLang="zh-TW" dirty="0" smtClean="0"/>
              <a:t>Use</a:t>
            </a:r>
            <a:r>
              <a:rPr lang="zh-TW" altLang="en-US" dirty="0" smtClean="0"/>
              <a:t> </a:t>
            </a:r>
            <a:r>
              <a:rPr lang="en-US" altLang="zh-TW" dirty="0" smtClean="0"/>
              <a:t>160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samples</a:t>
            </a:r>
            <a:r>
              <a:rPr lang="zh-TW" altLang="en-US" dirty="0" smtClean="0"/>
              <a:t> </a:t>
            </a:r>
            <a:r>
              <a:rPr lang="en-US" altLang="zh-TW" dirty="0" smtClean="0"/>
              <a:t>obtained</a:t>
            </a:r>
            <a:r>
              <a:rPr lang="zh-TW" altLang="en-US" dirty="0" smtClean="0"/>
              <a:t> </a:t>
            </a:r>
            <a:r>
              <a:rPr lang="en-US" altLang="zh-TW" dirty="0" smtClean="0"/>
              <a:t>from</a:t>
            </a:r>
            <a:r>
              <a:rPr lang="zh-TW" altLang="en-US" dirty="0" smtClean="0"/>
              <a:t> </a:t>
            </a:r>
            <a:r>
              <a:rPr lang="en-US" altLang="zh-TW" dirty="0" smtClean="0"/>
              <a:t>Symantec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McAfee.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Since</a:t>
            </a:r>
            <a:r>
              <a:rPr lang="zh-TW" altLang="en-US" dirty="0" smtClean="0"/>
              <a:t> </a:t>
            </a:r>
            <a:r>
              <a:rPr lang="en-US" altLang="zh-TW" dirty="0" smtClean="0"/>
              <a:t>ASTROID’s</a:t>
            </a:r>
            <a:r>
              <a:rPr lang="zh-TW" altLang="en-US" dirty="0" smtClean="0"/>
              <a:t> </a:t>
            </a:r>
            <a:r>
              <a:rPr lang="en-US" altLang="zh-TW" dirty="0" smtClean="0"/>
              <a:t>database</a:t>
            </a:r>
            <a:r>
              <a:rPr lang="zh-TW" altLang="en-US" dirty="0" smtClean="0"/>
              <a:t> </a:t>
            </a:r>
            <a:r>
              <a:rPr lang="en-US" altLang="zh-TW" dirty="0" smtClean="0"/>
              <a:t>only</a:t>
            </a:r>
            <a:r>
              <a:rPr lang="zh-TW" altLang="en-US" dirty="0" smtClean="0"/>
              <a:t> </a:t>
            </a:r>
            <a:r>
              <a:rPr lang="en-US" altLang="zh-TW" dirty="0" smtClean="0"/>
              <a:t>contains</a:t>
            </a:r>
            <a:r>
              <a:rPr lang="zh-TW" altLang="en-US" dirty="0" smtClean="0"/>
              <a:t> </a:t>
            </a:r>
            <a:r>
              <a:rPr lang="en-US" altLang="zh-TW" dirty="0" smtClean="0"/>
              <a:t>signatures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families</a:t>
            </a:r>
            <a:r>
              <a:rPr lang="zh-TW" altLang="en-US" dirty="0" smtClean="0"/>
              <a:t> </a:t>
            </a:r>
            <a:r>
              <a:rPr lang="en-US" altLang="zh-TW" dirty="0" smtClean="0"/>
              <a:t>shown</a:t>
            </a:r>
            <a:r>
              <a:rPr lang="zh-TW" altLang="en-US" dirty="0" smtClean="0"/>
              <a:t> </a:t>
            </a:r>
            <a:r>
              <a:rPr lang="en-US" altLang="zh-TW" dirty="0" smtClean="0"/>
              <a:t>in</a:t>
            </a:r>
            <a:r>
              <a:rPr lang="zh-TW" altLang="en-US" dirty="0" smtClean="0"/>
              <a:t> </a:t>
            </a:r>
            <a:r>
              <a:rPr lang="en-US" altLang="zh-TW" dirty="0" smtClean="0"/>
              <a:t>Q1,</a:t>
            </a:r>
            <a:r>
              <a:rPr lang="zh-TW" altLang="en-US" dirty="0" smtClean="0"/>
              <a:t> </a:t>
            </a:r>
            <a:r>
              <a:rPr lang="en-US" altLang="zh-TW" dirty="0" smtClean="0"/>
              <a:t>all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these</a:t>
            </a:r>
            <a:r>
              <a:rPr lang="zh-TW" altLang="en-US" dirty="0" smtClean="0"/>
              <a:t> </a:t>
            </a:r>
            <a:r>
              <a:rPr lang="en-US" altLang="zh-TW" dirty="0" smtClean="0"/>
              <a:t>160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malwares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zero-day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malware.</a:t>
            </a:r>
            <a:endParaRPr lang="zh-TW" altLang="en-US" dirty="0" smtClean="0"/>
          </a:p>
          <a:p>
            <a:r>
              <a:rPr lang="en-US" altLang="zh-TW" dirty="0" smtClean="0"/>
              <a:t>Using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ASTROID’s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approximate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signature</a:t>
            </a:r>
            <a:r>
              <a:rPr lang="zh-TW" altLang="en-US" dirty="0" smtClean="0"/>
              <a:t> </a:t>
            </a:r>
            <a:r>
              <a:rPr lang="en-US" altLang="zh-TW" dirty="0" smtClean="0"/>
              <a:t>matching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algorithm(with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cutoff</a:t>
            </a:r>
            <a:r>
              <a:rPr lang="zh-TW" altLang="en-US" dirty="0" smtClean="0"/>
              <a:t> </a:t>
            </a:r>
            <a:r>
              <a:rPr lang="en-US" altLang="zh-TW" dirty="0" smtClean="0"/>
              <a:t>0.5),</a:t>
            </a:r>
            <a:r>
              <a:rPr lang="zh-TW" altLang="en-US" dirty="0" smtClean="0"/>
              <a:t> </a:t>
            </a:r>
            <a:r>
              <a:rPr lang="en-US" altLang="zh-TW" dirty="0"/>
              <a:t>ASTROID</a:t>
            </a:r>
            <a:r>
              <a:rPr lang="zh-TW" altLang="en-US" dirty="0"/>
              <a:t> </a:t>
            </a:r>
            <a:r>
              <a:rPr lang="en-US" altLang="zh-TW" dirty="0" smtClean="0"/>
              <a:t>correctly</a:t>
            </a:r>
            <a:r>
              <a:rPr lang="zh-TW" altLang="en-US" dirty="0" smtClean="0"/>
              <a:t> </a:t>
            </a:r>
            <a:r>
              <a:rPr lang="en-US" altLang="zh-TW" dirty="0" smtClean="0"/>
              <a:t>identifies</a:t>
            </a:r>
            <a:r>
              <a:rPr lang="zh-TW" altLang="en-US" dirty="0" smtClean="0"/>
              <a:t> </a:t>
            </a:r>
            <a:r>
              <a:rPr lang="en-US" altLang="zh-TW" dirty="0" smtClean="0"/>
              <a:t>147</a:t>
            </a:r>
            <a:r>
              <a:rPr lang="zh-TW" altLang="en-US" dirty="0" smtClean="0"/>
              <a:t> </a:t>
            </a:r>
            <a:r>
              <a:rPr lang="en-US" altLang="zh-TW" dirty="0" smtClean="0"/>
              <a:t>as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malware.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ASTROID’s</a:t>
            </a:r>
            <a:r>
              <a:rPr lang="zh-TW" altLang="en-US" dirty="0" smtClean="0"/>
              <a:t> </a:t>
            </a:r>
            <a:r>
              <a:rPr lang="en-US" altLang="zh-TW" dirty="0" smtClean="0"/>
              <a:t>Accuracy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92%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MASSVET’s</a:t>
            </a:r>
            <a:r>
              <a:rPr lang="zh-TW" altLang="en-US" dirty="0" smtClean="0"/>
              <a:t> </a:t>
            </a:r>
            <a:r>
              <a:rPr lang="en-US" altLang="zh-TW" dirty="0" smtClean="0"/>
              <a:t>accuracy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81%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39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8643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Introduction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(1/5)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/>
              <a:t>T</a:t>
            </a:r>
            <a:r>
              <a:rPr lang="en-US" altLang="zh-TW" sz="2800" dirty="0" smtClean="0"/>
              <a:t>he </a:t>
            </a:r>
            <a:r>
              <a:rPr lang="en-US" altLang="zh-TW" sz="2800" dirty="0"/>
              <a:t>soaring number of Android users </a:t>
            </a:r>
            <a:r>
              <a:rPr lang="en-US" altLang="zh-TW" sz="2800" dirty="0" smtClean="0"/>
              <a:t>leads </a:t>
            </a:r>
            <a:r>
              <a:rPr lang="en-US" altLang="zh-TW" sz="2800" dirty="0"/>
              <a:t>to a rapid increase in the number of Android malware, with </a:t>
            </a:r>
            <a:r>
              <a:rPr lang="en-US" altLang="zh-TW" sz="2800" dirty="0">
                <a:solidFill>
                  <a:srgbClr val="FF0000"/>
                </a:solidFill>
              </a:rPr>
              <a:t>4,900 malware samples being introduced every </a:t>
            </a:r>
            <a:r>
              <a:rPr lang="en-US" altLang="zh-TW" sz="2800" dirty="0" smtClean="0">
                <a:solidFill>
                  <a:srgbClr val="FF0000"/>
                </a:solidFill>
              </a:rPr>
              <a:t>day</a:t>
            </a:r>
            <a:r>
              <a:rPr lang="en-US" altLang="zh-TW" sz="2800" dirty="0" smtClean="0"/>
              <a:t>.</a:t>
            </a:r>
            <a:endParaRPr lang="zh-TW" altLang="en-US" sz="2800" dirty="0" smtClean="0"/>
          </a:p>
          <a:p>
            <a:pPr lvl="1"/>
            <a:r>
              <a:rPr lang="en-US" altLang="zh-TW" sz="2400" dirty="0" smtClean="0"/>
              <a:t>Leads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to </a:t>
            </a:r>
            <a:r>
              <a:rPr lang="en-US" altLang="zh-TW" sz="2400" dirty="0"/>
              <a:t>a flurry of research for automatically detecting malicious </a:t>
            </a:r>
            <a:r>
              <a:rPr lang="en-US" altLang="zh-TW" sz="2400" dirty="0" smtClean="0"/>
              <a:t>applications.</a:t>
            </a:r>
            <a:endParaRPr lang="zh-TW" altLang="en-US" sz="2400" dirty="0" smtClean="0"/>
          </a:p>
          <a:p>
            <a:r>
              <a:rPr lang="en-US" altLang="zh-TW" dirty="0"/>
              <a:t>A</a:t>
            </a:r>
            <a:r>
              <a:rPr lang="en-US" altLang="zh-TW" dirty="0" smtClean="0"/>
              <a:t>pproaches </a:t>
            </a:r>
            <a:r>
              <a:rPr lang="en-US" altLang="zh-TW" dirty="0"/>
              <a:t>for automated malware </a:t>
            </a:r>
            <a:r>
              <a:rPr lang="en-US" altLang="zh-TW" dirty="0" smtClean="0"/>
              <a:t>detection </a:t>
            </a:r>
            <a:r>
              <a:rPr lang="en-US" altLang="zh-TW" dirty="0"/>
              <a:t>can be classified as either </a:t>
            </a:r>
            <a:r>
              <a:rPr lang="en-US" altLang="zh-TW" i="1" dirty="0"/>
              <a:t>signature-based </a:t>
            </a:r>
            <a:r>
              <a:rPr lang="en-US" altLang="zh-TW" dirty="0"/>
              <a:t>or </a:t>
            </a:r>
            <a:r>
              <a:rPr lang="en-US" altLang="zh-TW" i="1" dirty="0"/>
              <a:t>learning- based</a:t>
            </a:r>
            <a:r>
              <a:rPr lang="en-US" altLang="zh-TW" dirty="0"/>
              <a:t>. </a:t>
            </a:r>
          </a:p>
          <a:p>
            <a:pPr lvl="1"/>
            <a:endParaRPr lang="zh-TW" altLang="en-US" sz="2400" dirty="0" smtClean="0"/>
          </a:p>
          <a:p>
            <a:pPr lvl="1"/>
            <a:endParaRPr lang="zh-TW" altLang="en-US" sz="24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4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2405520" y="2233800"/>
              <a:ext cx="5137200" cy="24739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9760" y="2230200"/>
                <a:ext cx="5151240" cy="248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449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Q4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(2/2)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Experiments</a:t>
            </a:r>
            <a:r>
              <a:rPr lang="zh-TW" altLang="en-US" dirty="0"/>
              <a:t> </a:t>
            </a:r>
            <a:r>
              <a:rPr lang="en-US" altLang="zh-TW" dirty="0" smtClean="0"/>
              <a:t>#2</a:t>
            </a:r>
            <a:r>
              <a:rPr lang="zh-TW" altLang="en-US" dirty="0" smtClean="0"/>
              <a:t>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from</a:t>
            </a:r>
            <a:r>
              <a:rPr lang="zh-TW" altLang="en-US" dirty="0" smtClean="0"/>
              <a:t> 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 </a:t>
            </a:r>
            <a:r>
              <a:rPr lang="en-US" altLang="zh-TW" dirty="0" smtClean="0"/>
              <a:t>Play</a:t>
            </a:r>
            <a:endParaRPr lang="zh-TW" altLang="en-US" dirty="0" smtClean="0"/>
          </a:p>
          <a:p>
            <a:r>
              <a:rPr lang="en-US" altLang="zh-TW" dirty="0" smtClean="0"/>
              <a:t>Analyze</a:t>
            </a:r>
            <a:r>
              <a:rPr lang="zh-TW" altLang="en-US" dirty="0" smtClean="0"/>
              <a:t> </a:t>
            </a:r>
            <a:r>
              <a:rPr lang="en-US" altLang="zh-TW" dirty="0" smtClean="0"/>
              <a:t>10,495</a:t>
            </a:r>
            <a:r>
              <a:rPr lang="zh-TW" altLang="en-US" dirty="0" smtClean="0"/>
              <a:t> 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 </a:t>
            </a:r>
            <a:r>
              <a:rPr lang="en-US" altLang="zh-TW" dirty="0" smtClean="0"/>
              <a:t>Play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apps</a:t>
            </a:r>
            <a:r>
              <a:rPr lang="zh-TW" altLang="en-US" dirty="0" smtClean="0"/>
              <a:t> </a:t>
            </a:r>
            <a:r>
              <a:rPr lang="en-US" altLang="zh-TW" dirty="0" smtClean="0"/>
              <a:t>using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approximate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matching.</a:t>
            </a:r>
            <a:endParaRPr lang="zh-TW" altLang="en-US" dirty="0" smtClean="0"/>
          </a:p>
          <a:p>
            <a:r>
              <a:rPr lang="en-US" altLang="zh-TW" dirty="0" smtClean="0"/>
              <a:t>ASTROID</a:t>
            </a:r>
            <a:r>
              <a:rPr lang="zh-TW" altLang="en-US" dirty="0" smtClean="0"/>
              <a:t> </a:t>
            </a:r>
            <a:r>
              <a:rPr lang="en-US" altLang="zh-TW" dirty="0" smtClean="0"/>
              <a:t>reports</a:t>
            </a:r>
            <a:r>
              <a:rPr lang="zh-TW" altLang="en-US" dirty="0" smtClean="0"/>
              <a:t> </a:t>
            </a:r>
            <a:r>
              <a:rPr lang="en-US" altLang="zh-TW" dirty="0" smtClean="0"/>
              <a:t>395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them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malicious.(i.e.,</a:t>
            </a:r>
            <a:r>
              <a:rPr lang="zh-TW" altLang="en-US" dirty="0" smtClean="0"/>
              <a:t> </a:t>
            </a:r>
            <a:r>
              <a:rPr lang="en-US" altLang="zh-TW" dirty="0" smtClean="0"/>
              <a:t>3.8%)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8</a:t>
            </a:r>
            <a:r>
              <a:rPr lang="zh-TW" altLang="en-US" dirty="0" smtClean="0"/>
              <a:t> </a:t>
            </a:r>
            <a:r>
              <a:rPr lang="en-US" altLang="zh-TW" dirty="0" smtClean="0"/>
              <a:t>exactly</a:t>
            </a:r>
            <a:r>
              <a:rPr lang="zh-TW" altLang="en-US" dirty="0" smtClean="0"/>
              <a:t> </a:t>
            </a:r>
            <a:r>
              <a:rPr lang="en-US" altLang="zh-TW" dirty="0" smtClean="0"/>
              <a:t>match</a:t>
            </a:r>
            <a:r>
              <a:rPr lang="zh-TW" altLang="en-US" dirty="0" smtClean="0"/>
              <a:t> </a:t>
            </a:r>
            <a:r>
              <a:rPr lang="en-US" altLang="zh-TW" dirty="0" smtClean="0"/>
              <a:t>one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signatures</a:t>
            </a:r>
            <a:r>
              <a:rPr lang="zh-TW" altLang="en-US" dirty="0" smtClean="0"/>
              <a:t> </a:t>
            </a:r>
            <a:r>
              <a:rPr lang="en-US" altLang="zh-TW" dirty="0" smtClean="0"/>
              <a:t>in</a:t>
            </a:r>
            <a:r>
              <a:rPr lang="zh-TW" altLang="en-US" dirty="0" smtClean="0"/>
              <a:t> </a:t>
            </a:r>
            <a:r>
              <a:rPr lang="en-US" altLang="zh-TW" dirty="0" smtClean="0"/>
              <a:t>ASTROID’s</a:t>
            </a:r>
            <a:r>
              <a:rPr lang="zh-TW" altLang="en-US" dirty="0" smtClean="0"/>
              <a:t> </a:t>
            </a:r>
            <a:r>
              <a:rPr lang="en-US" altLang="zh-TW" dirty="0" smtClean="0"/>
              <a:t>DB.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102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remaining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387</a:t>
            </a:r>
            <a:r>
              <a:rPr lang="zh-TW" altLang="en-US" dirty="0" smtClean="0"/>
              <a:t> </a:t>
            </a:r>
            <a:r>
              <a:rPr lang="en-US" altLang="zh-TW" dirty="0" smtClean="0"/>
              <a:t>samples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reported</a:t>
            </a:r>
            <a:r>
              <a:rPr lang="zh-TW" altLang="en-US" dirty="0" smtClean="0"/>
              <a:t> </a:t>
            </a:r>
            <a:r>
              <a:rPr lang="en-US" altLang="zh-TW" dirty="0" smtClean="0"/>
              <a:t>as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malicious</a:t>
            </a:r>
            <a:r>
              <a:rPr lang="zh-TW" altLang="en-US" dirty="0" smtClean="0"/>
              <a:t> </a:t>
            </a:r>
            <a:r>
              <a:rPr lang="en-US" altLang="zh-TW" dirty="0" smtClean="0"/>
              <a:t>by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VirusTotal</a:t>
            </a:r>
            <a:r>
              <a:rPr lang="en-US" altLang="zh-TW" dirty="0" smtClean="0"/>
              <a:t>.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remaining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306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apps,</a:t>
            </a:r>
            <a:r>
              <a:rPr lang="zh-TW" altLang="en-US" dirty="0" smtClean="0"/>
              <a:t> </a:t>
            </a:r>
            <a:r>
              <a:rPr lang="en-US" altLang="zh-TW" dirty="0" smtClean="0"/>
              <a:t>authors</a:t>
            </a:r>
            <a:r>
              <a:rPr lang="zh-TW" altLang="en-US" dirty="0" smtClean="0"/>
              <a:t> </a:t>
            </a:r>
            <a:r>
              <a:rPr lang="en-US" altLang="zh-TW" dirty="0" smtClean="0"/>
              <a:t>manually</a:t>
            </a:r>
            <a:r>
              <a:rPr lang="zh-TW" altLang="en-US" dirty="0" smtClean="0"/>
              <a:t> </a:t>
            </a:r>
            <a:r>
              <a:rPr lang="en-US" altLang="zh-TW" dirty="0" smtClean="0"/>
              <a:t>inspected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them.</a:t>
            </a:r>
            <a:endParaRPr lang="zh-TW" altLang="en-US" dirty="0" smtClean="0"/>
          </a:p>
          <a:p>
            <a:pPr lvl="2"/>
            <a:r>
              <a:rPr lang="en-US" altLang="zh-TW" dirty="0" smtClean="0"/>
              <a:t>55%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actually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malicious.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40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1616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Q5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(1/2)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How resistant is ASTROID to behavioral obfuscation? </a:t>
            </a:r>
          </a:p>
          <a:p>
            <a:r>
              <a:rPr lang="en-US" altLang="zh-TW" dirty="0"/>
              <a:t>obfuscate</a:t>
            </a:r>
            <a:r>
              <a:rPr lang="zh-TW" altLang="en-US" dirty="0"/>
              <a:t> </a:t>
            </a:r>
            <a:r>
              <a:rPr lang="en-US" altLang="zh-TW" dirty="0" smtClean="0"/>
              <a:t>malwares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/>
              <a:t>e</a:t>
            </a:r>
            <a:r>
              <a:rPr lang="en-US" altLang="zh-TW" dirty="0" smtClean="0"/>
              <a:t>xperiment</a:t>
            </a:r>
            <a:r>
              <a:rPr lang="zh-TW" altLang="en-US" dirty="0" smtClean="0"/>
              <a:t> </a:t>
            </a:r>
            <a:r>
              <a:rPr lang="en-US" altLang="zh-TW" dirty="0" smtClean="0"/>
              <a:t>purpose: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First,</a:t>
            </a:r>
            <a:r>
              <a:rPr lang="zh-TW" altLang="en-US" dirty="0" smtClean="0"/>
              <a:t> </a:t>
            </a:r>
            <a:r>
              <a:rPr lang="en-US" altLang="zh-TW" dirty="0"/>
              <a:t>a</a:t>
            </a:r>
            <a:r>
              <a:rPr lang="en-US" altLang="zh-TW" dirty="0" smtClean="0"/>
              <a:t>uthors</a:t>
            </a:r>
            <a:r>
              <a:rPr lang="zh-TW" altLang="en-US" dirty="0" smtClean="0"/>
              <a:t> </a:t>
            </a:r>
            <a:r>
              <a:rPr lang="en-US" altLang="zh-TW" dirty="0" smtClean="0"/>
              <a:t>using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ProGuard</a:t>
            </a:r>
            <a:r>
              <a:rPr lang="zh-TW" altLang="en-US" dirty="0" smtClean="0"/>
              <a:t> </a:t>
            </a:r>
            <a:r>
              <a:rPr lang="en-US" altLang="zh-TW" dirty="0" smtClean="0"/>
              <a:t>Tool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smtClean="0"/>
              <a:t>rename</a:t>
            </a:r>
            <a:r>
              <a:rPr lang="zh-TW" altLang="en-US" dirty="0" smtClean="0"/>
              <a:t> </a:t>
            </a:r>
            <a:r>
              <a:rPr lang="en-US" altLang="zh-TW" dirty="0" smtClean="0"/>
              <a:t>method/class</a:t>
            </a:r>
            <a:r>
              <a:rPr lang="zh-TW" altLang="en-US" dirty="0" smtClean="0"/>
              <a:t> </a:t>
            </a:r>
            <a:r>
              <a:rPr lang="en-US" altLang="zh-TW" dirty="0" smtClean="0"/>
              <a:t>names</a:t>
            </a:r>
            <a:r>
              <a:rPr lang="zh-TW" altLang="en-US" dirty="0" smtClean="0"/>
              <a:t> </a:t>
            </a:r>
            <a:r>
              <a:rPr lang="en-US" altLang="zh-TW" dirty="0" smtClean="0"/>
              <a:t>encrypt</a:t>
            </a:r>
            <a:r>
              <a:rPr lang="zh-TW" altLang="en-US" dirty="0" smtClean="0"/>
              <a:t> </a:t>
            </a:r>
            <a:r>
              <a:rPr lang="en-US" altLang="zh-TW" dirty="0" smtClean="0"/>
              <a:t>strings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modify</a:t>
            </a:r>
            <a:r>
              <a:rPr lang="zh-TW" altLang="en-US" dirty="0" smtClean="0"/>
              <a:t> </a:t>
            </a:r>
            <a:r>
              <a:rPr lang="en-US" altLang="zh-TW" dirty="0" smtClean="0"/>
              <a:t>control</a:t>
            </a:r>
            <a:r>
              <a:rPr lang="zh-TW" altLang="en-US" dirty="0" smtClean="0"/>
              <a:t> </a:t>
            </a:r>
            <a:r>
              <a:rPr lang="en-US" altLang="zh-TW" dirty="0" smtClean="0"/>
              <a:t>flows.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Second,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they</a:t>
            </a:r>
            <a:r>
              <a:rPr lang="zh-TW" altLang="en-US" dirty="0" smtClean="0"/>
              <a:t> </a:t>
            </a:r>
            <a:r>
              <a:rPr lang="en-US" altLang="zh-TW" dirty="0" smtClean="0"/>
              <a:t>perform</a:t>
            </a:r>
            <a:r>
              <a:rPr lang="zh-TW" altLang="en-US" dirty="0" smtClean="0"/>
              <a:t> </a:t>
            </a:r>
            <a:r>
              <a:rPr lang="en-US" altLang="zh-TW" dirty="0" smtClean="0"/>
              <a:t>obfuscations</a:t>
            </a:r>
            <a:r>
              <a:rPr lang="zh-TW" altLang="en-US" dirty="0" smtClean="0"/>
              <a:t> </a:t>
            </a:r>
            <a:r>
              <a:rPr lang="en-US" altLang="zh-TW" dirty="0" smtClean="0"/>
              <a:t>at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ICCG</a:t>
            </a:r>
            <a:r>
              <a:rPr lang="zh-TW" altLang="en-US" dirty="0" smtClean="0"/>
              <a:t> </a:t>
            </a:r>
            <a:r>
              <a:rPr lang="en-US" altLang="zh-TW" dirty="0" smtClean="0"/>
              <a:t>level,</a:t>
            </a:r>
            <a:r>
              <a:rPr lang="zh-TW" altLang="en-US" dirty="0" smtClean="0"/>
              <a:t> </a:t>
            </a:r>
            <a:r>
              <a:rPr lang="en-US" altLang="zh-TW" dirty="0" smtClean="0"/>
              <a:t>such</a:t>
            </a:r>
            <a:r>
              <a:rPr lang="zh-TW" altLang="en-US" dirty="0" smtClean="0"/>
              <a:t> </a:t>
            </a:r>
            <a:r>
              <a:rPr lang="en-US" altLang="zh-TW" dirty="0" smtClean="0"/>
              <a:t>as</a:t>
            </a:r>
            <a:r>
              <a:rPr lang="zh-TW" altLang="en-US" dirty="0" smtClean="0"/>
              <a:t> </a:t>
            </a:r>
            <a:r>
              <a:rPr lang="en-US" altLang="zh-TW" dirty="0" smtClean="0"/>
              <a:t>inserting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dummy</a:t>
            </a:r>
            <a:r>
              <a:rPr lang="zh-TW" altLang="en-US" dirty="0" smtClean="0"/>
              <a:t> </a:t>
            </a:r>
            <a:r>
              <a:rPr lang="en-US" altLang="zh-TW" dirty="0" smtClean="0"/>
              <a:t>components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removing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taint</a:t>
            </a:r>
            <a:r>
              <a:rPr lang="zh-TW" altLang="en-US" dirty="0" smtClean="0"/>
              <a:t> </a:t>
            </a:r>
            <a:r>
              <a:rPr lang="en-US" altLang="zh-TW" dirty="0" smtClean="0"/>
              <a:t>flows.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41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4512240" y="2289240"/>
              <a:ext cx="1825560" cy="4464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8280" y="2284200"/>
                <a:ext cx="1838520" cy="45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733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Evaluation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Q5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(2/2)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ASTROID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able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smtClean="0"/>
              <a:t>detect</a:t>
            </a:r>
            <a:r>
              <a:rPr lang="zh-TW" altLang="en-US" dirty="0" smtClean="0"/>
              <a:t> </a:t>
            </a:r>
            <a:r>
              <a:rPr lang="en-US" altLang="zh-TW" dirty="0" smtClean="0"/>
              <a:t>94.3%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samples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both</a:t>
            </a:r>
            <a:r>
              <a:rPr lang="zh-TW" altLang="en-US" dirty="0" smtClean="0"/>
              <a:t> </a:t>
            </a:r>
            <a:r>
              <a:rPr lang="en-US" altLang="zh-TW" dirty="0" smtClean="0"/>
              <a:t>obfuscated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non-obfuscated</a:t>
            </a:r>
            <a:r>
              <a:rPr lang="zh-TW" altLang="en-US" dirty="0" smtClean="0"/>
              <a:t> </a:t>
            </a:r>
            <a:r>
              <a:rPr lang="en-US" altLang="zh-TW" dirty="0" smtClean="0"/>
              <a:t>versions</a:t>
            </a:r>
            <a:r>
              <a:rPr lang="zh-TW" altLang="en-US" dirty="0" smtClean="0"/>
              <a:t> </a:t>
            </a:r>
            <a:r>
              <a:rPr lang="en-US" altLang="zh-TW" dirty="0" smtClean="0"/>
              <a:t>by</a:t>
            </a:r>
            <a:r>
              <a:rPr lang="zh-TW" altLang="en-US" dirty="0" smtClean="0"/>
              <a:t> </a:t>
            </a:r>
            <a:r>
              <a:rPr lang="en-US" altLang="zh-TW" dirty="0" smtClean="0"/>
              <a:t>using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approximate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matching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algorithm.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42</a:t>
            </a:fld>
            <a:endParaRPr kumimoji="1"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450" y="2387600"/>
            <a:ext cx="3898900" cy="36322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3843000" y="2253240"/>
              <a:ext cx="4181040" cy="25369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35080" y="2247480"/>
                <a:ext cx="4198680" cy="255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592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Limitation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Conclusion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43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7333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Limitation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The </a:t>
            </a:r>
            <a:r>
              <a:rPr lang="en-US" altLang="zh-TW" dirty="0"/>
              <a:t>quality of the signatures inferred by </a:t>
            </a:r>
            <a:r>
              <a:rPr lang="en-US" altLang="zh-TW" dirty="0" smtClean="0"/>
              <a:t>ASTROID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matching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algorithm </a:t>
            </a:r>
            <a:r>
              <a:rPr lang="en-US" altLang="zh-TW" dirty="0" smtClean="0">
                <a:solidFill>
                  <a:srgbClr val="FF0000"/>
                </a:solidFill>
              </a:rPr>
              <a:t>depend </a:t>
            </a:r>
            <a:r>
              <a:rPr lang="en-US" altLang="zh-TW" dirty="0">
                <a:solidFill>
                  <a:srgbClr val="FF0000"/>
                </a:solidFill>
              </a:rPr>
              <a:t>on the precision of the underlying static analysis </a:t>
            </a:r>
            <a:r>
              <a:rPr lang="en-US" altLang="zh-TW" dirty="0"/>
              <a:t>used to construct the ICCG of the samples. 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ASTROID requires an analyst to provide </a:t>
            </a:r>
            <a:r>
              <a:rPr lang="en-US" altLang="zh-TW" dirty="0">
                <a:solidFill>
                  <a:srgbClr val="FF0000"/>
                </a:solidFill>
              </a:rPr>
              <a:t>at least two representative samples </a:t>
            </a:r>
            <a:r>
              <a:rPr lang="en-US" altLang="zh-TW" dirty="0"/>
              <a:t>of a given malware family 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ASTROID’s accuracy in </a:t>
            </a:r>
            <a:r>
              <a:rPr lang="en-US" altLang="zh-TW" dirty="0">
                <a:solidFill>
                  <a:srgbClr val="FF0000"/>
                </a:solidFill>
              </a:rPr>
              <a:t>detecting malware is </a:t>
            </a:r>
            <a:r>
              <a:rPr lang="en-US" altLang="zh-TW" dirty="0" smtClean="0">
                <a:solidFill>
                  <a:srgbClr val="FF0000"/>
                </a:solidFill>
              </a:rPr>
              <a:t>dependent </a:t>
            </a:r>
            <a:r>
              <a:rPr lang="en-US" altLang="zh-TW" dirty="0">
                <a:solidFill>
                  <a:srgbClr val="FF0000"/>
                </a:solidFill>
              </a:rPr>
              <a:t>on the initial database</a:t>
            </a:r>
            <a:r>
              <a:rPr lang="en-US" altLang="zh-TW" dirty="0"/>
              <a:t> of malware signatures. The larger the database, the higher the accuracy in detecting </a:t>
            </a:r>
            <a:r>
              <a:rPr lang="en-US" altLang="zh-TW" dirty="0" smtClean="0"/>
              <a:t>existing </a:t>
            </a:r>
            <a:r>
              <a:rPr lang="en-US" altLang="zh-TW" dirty="0"/>
              <a:t>and zero-day malware. </a:t>
            </a:r>
          </a:p>
          <a:p>
            <a:pPr marL="514350" indent="-514350">
              <a:buFont typeface="+mj-lt"/>
              <a:buAutoNum type="arabicPeriod"/>
            </a:pP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44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3507840" y="2494800"/>
              <a:ext cx="4919040" cy="30924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02440" y="2491200"/>
                <a:ext cx="4931640" cy="310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983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Conclusion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This</a:t>
            </a:r>
            <a:r>
              <a:rPr lang="zh-TW" altLang="en-US" dirty="0" smtClean="0"/>
              <a:t> </a:t>
            </a:r>
            <a:r>
              <a:rPr lang="en-US" altLang="zh-TW" dirty="0" smtClean="0"/>
              <a:t>paper</a:t>
            </a:r>
            <a:r>
              <a:rPr lang="zh-TW" altLang="en-US" dirty="0" smtClean="0"/>
              <a:t> </a:t>
            </a:r>
            <a:r>
              <a:rPr lang="en-US" altLang="zh-TW" dirty="0" smtClean="0"/>
              <a:t>has</a:t>
            </a:r>
            <a:r>
              <a:rPr lang="zh-TW" altLang="en-US" dirty="0" smtClean="0"/>
              <a:t> </a:t>
            </a:r>
            <a:r>
              <a:rPr lang="en-US" altLang="zh-TW" dirty="0" smtClean="0"/>
              <a:t>presented </a:t>
            </a:r>
            <a:r>
              <a:rPr lang="en-US" altLang="zh-TW" dirty="0"/>
              <a:t>a new technique for </a:t>
            </a:r>
            <a:r>
              <a:rPr lang="en-US" altLang="zh-TW" dirty="0">
                <a:solidFill>
                  <a:srgbClr val="FF0000"/>
                </a:solidFill>
              </a:rPr>
              <a:t>automatically inferring interpretable semantic malware signatures </a:t>
            </a:r>
            <a:r>
              <a:rPr lang="en-US" altLang="zh-TW" dirty="0"/>
              <a:t>from a small number of malware samples. </a:t>
            </a:r>
            <a:endParaRPr lang="zh-TW" altLang="en-US" dirty="0" smtClean="0"/>
          </a:p>
          <a:p>
            <a:r>
              <a:rPr lang="en-US" altLang="zh-TW" dirty="0" smtClean="0"/>
              <a:t>Authors</a:t>
            </a:r>
            <a:r>
              <a:rPr lang="zh-TW" altLang="en-US" dirty="0" smtClean="0"/>
              <a:t> </a:t>
            </a:r>
            <a:r>
              <a:rPr lang="en-US" altLang="zh-TW" dirty="0" smtClean="0"/>
              <a:t>show</a:t>
            </a:r>
            <a:r>
              <a:rPr lang="zh-TW" altLang="en-US" dirty="0" smtClean="0"/>
              <a:t> </a:t>
            </a:r>
            <a:r>
              <a:rPr lang="en-US" altLang="zh-TW" dirty="0" smtClean="0"/>
              <a:t>that</a:t>
            </a:r>
            <a:r>
              <a:rPr lang="zh-TW" altLang="en-US" dirty="0" smtClean="0"/>
              <a:t> </a:t>
            </a:r>
            <a:r>
              <a:rPr lang="en-US" altLang="zh-TW" dirty="0" smtClean="0"/>
              <a:t>ASTROID’s</a:t>
            </a:r>
            <a:r>
              <a:rPr lang="zh-TW" altLang="en-US" dirty="0" smtClean="0"/>
              <a:t> </a:t>
            </a:r>
            <a:r>
              <a:rPr lang="en-US" altLang="zh-TW" dirty="0" smtClean="0"/>
              <a:t>signature</a:t>
            </a:r>
            <a:r>
              <a:rPr lang="zh-TW" altLang="en-US" dirty="0" smtClean="0"/>
              <a:t> </a:t>
            </a:r>
            <a:r>
              <a:rPr lang="en-US" altLang="zh-TW" dirty="0" smtClean="0"/>
              <a:t>inference</a:t>
            </a:r>
            <a:r>
              <a:rPr lang="zh-TW" altLang="en-US" dirty="0" smtClean="0"/>
              <a:t> </a:t>
            </a:r>
            <a:r>
              <a:rPr lang="en-US" altLang="zh-TW" dirty="0" smtClean="0"/>
              <a:t>algorithm</a:t>
            </a:r>
            <a:r>
              <a:rPr lang="zh-TW" altLang="en-US" dirty="0" smtClean="0"/>
              <a:t> </a:t>
            </a:r>
            <a:r>
              <a:rPr lang="en-US" altLang="zh-TW" dirty="0" smtClean="0"/>
              <a:t>enables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approximate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signature</a:t>
            </a:r>
            <a:r>
              <a:rPr lang="zh-TW" altLang="en-US" dirty="0" smtClean="0"/>
              <a:t> </a:t>
            </a:r>
            <a:r>
              <a:rPr lang="en-US" altLang="zh-TW" dirty="0" smtClean="0"/>
              <a:t>matching,</a:t>
            </a:r>
            <a:r>
              <a:rPr lang="zh-TW" altLang="en-US" dirty="0" smtClean="0"/>
              <a:t> </a:t>
            </a:r>
            <a:r>
              <a:rPr lang="en-US" altLang="zh-TW" dirty="0" smtClean="0"/>
              <a:t>which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useful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for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zero-day</a:t>
            </a:r>
            <a:r>
              <a:rPr lang="zh-TW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detection</a:t>
            </a:r>
            <a:r>
              <a:rPr lang="en-US" altLang="zh-TW" dirty="0" smtClean="0"/>
              <a:t>.</a:t>
            </a:r>
            <a:endParaRPr lang="zh-TW" altLang="en-US" dirty="0"/>
          </a:p>
          <a:p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experiments</a:t>
            </a:r>
            <a:r>
              <a:rPr lang="zh-TW" altLang="en-US" dirty="0" smtClean="0"/>
              <a:t> </a:t>
            </a:r>
            <a:r>
              <a:rPr lang="en-US" altLang="zh-TW" dirty="0" smtClean="0"/>
              <a:t>show</a:t>
            </a:r>
            <a:r>
              <a:rPr lang="zh-TW" altLang="en-US" dirty="0" smtClean="0"/>
              <a:t> </a:t>
            </a:r>
            <a:r>
              <a:rPr lang="en-US" altLang="zh-TW" dirty="0" smtClean="0"/>
              <a:t>that</a:t>
            </a:r>
            <a:r>
              <a:rPr lang="zh-TW" altLang="en-US" dirty="0" smtClean="0"/>
              <a:t> </a:t>
            </a:r>
            <a:endParaRPr lang="zh-TW" altLang="en-US" sz="2400" dirty="0"/>
          </a:p>
          <a:p>
            <a:pPr marL="849313" lvl="1" indent="-457200">
              <a:buFont typeface="+mj-lt"/>
              <a:buAutoNum type="arabicPeriod"/>
            </a:pPr>
            <a:r>
              <a:rPr lang="en-US" altLang="zh-TW" dirty="0"/>
              <a:t>the signatures automatically synthesized by ASTROID are better than manually-written signatures in terms of </a:t>
            </a:r>
            <a:r>
              <a:rPr lang="en-US" altLang="zh-TW" b="1" dirty="0"/>
              <a:t>accuracy</a:t>
            </a:r>
            <a:r>
              <a:rPr lang="en-US" altLang="zh-TW" dirty="0"/>
              <a:t> and </a:t>
            </a:r>
            <a:r>
              <a:rPr lang="en-US" altLang="zh-TW" b="1" dirty="0"/>
              <a:t>false </a:t>
            </a:r>
            <a:r>
              <a:rPr lang="en-US" altLang="zh-TW" b="1" dirty="0" smtClean="0"/>
              <a:t>positives</a:t>
            </a:r>
            <a:endParaRPr lang="zh-TW" altLang="en-US" b="1" dirty="0"/>
          </a:p>
          <a:p>
            <a:pPr marL="849313" lvl="1" indent="-457200">
              <a:buFont typeface="+mj-lt"/>
              <a:buAutoNum type="arabicPeriod"/>
            </a:pPr>
            <a:r>
              <a:rPr lang="en-US" altLang="zh-TW" dirty="0" smtClean="0"/>
              <a:t>the </a:t>
            </a:r>
            <a:r>
              <a:rPr lang="en-US" altLang="zh-TW" dirty="0"/>
              <a:t>proposed approximate signature matching algorithm allows detecting zero-day and behaviorally- obfuscated </a:t>
            </a:r>
            <a:r>
              <a:rPr lang="en-US" altLang="zh-TW" dirty="0" smtClean="0"/>
              <a:t>malware </a:t>
            </a:r>
            <a:r>
              <a:rPr lang="en-US" altLang="zh-TW" dirty="0"/>
              <a:t>with a very low false positive rate.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45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47433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Introduction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(2/5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Signature-based techniques </a:t>
            </a:r>
            <a:r>
              <a:rPr lang="en-US" altLang="zh-TW" dirty="0">
                <a:solidFill>
                  <a:srgbClr val="FF0000"/>
                </a:solidFill>
              </a:rPr>
              <a:t>look for specific patterns </a:t>
            </a:r>
            <a:r>
              <a:rPr lang="en-US" altLang="zh-TW" dirty="0"/>
              <a:t>in the application to determine whether the app is malicious </a:t>
            </a:r>
            <a:r>
              <a:rPr lang="en-US" altLang="zh-TW" dirty="0" smtClean="0"/>
              <a:t>or</a:t>
            </a:r>
            <a:r>
              <a:rPr lang="zh-TW" altLang="en-US" dirty="0" smtClean="0"/>
              <a:t> </a:t>
            </a:r>
            <a:r>
              <a:rPr lang="en-US" altLang="zh-TW" dirty="0" smtClean="0"/>
              <a:t>benign.</a:t>
            </a:r>
            <a:endParaRPr lang="en-US" altLang="zh-TW" dirty="0"/>
          </a:p>
          <a:p>
            <a:pPr lvl="1"/>
            <a:r>
              <a:rPr lang="en-US" altLang="zh-TW" dirty="0"/>
              <a:t>These patterns can either be syntactic (e.g., sequence of </a:t>
            </a:r>
            <a:r>
              <a:rPr lang="en-US" altLang="zh-TW" dirty="0" smtClean="0"/>
              <a:t>instructions</a:t>
            </a:r>
            <a:r>
              <a:rPr lang="en-US" altLang="zh-TW" dirty="0"/>
              <a:t>) or semantic (e.g., control- or data-flow properties). </a:t>
            </a:r>
            <a:endParaRPr lang="zh-TW" altLang="en-US" sz="2400" dirty="0" smtClean="0"/>
          </a:p>
          <a:p>
            <a:pPr lvl="1"/>
            <a:r>
              <a:rPr lang="en-US" altLang="zh-TW" dirty="0" smtClean="0"/>
              <a:t>These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approach</a:t>
            </a:r>
            <a:r>
              <a:rPr lang="zh-TW" altLang="en-US" dirty="0" smtClean="0"/>
              <a:t> </a:t>
            </a:r>
            <a:r>
              <a:rPr lang="en-US" altLang="zh-TW" dirty="0" smtClean="0"/>
              <a:t>allow </a:t>
            </a:r>
            <a:r>
              <a:rPr lang="en-US" altLang="zh-TW" dirty="0"/>
              <a:t>security analysts to quickly identify the malicious component of an </a:t>
            </a:r>
            <a:r>
              <a:rPr lang="en-US" altLang="zh-TW" dirty="0" smtClean="0"/>
              <a:t>application.</a:t>
            </a:r>
            <a:endParaRPr lang="zh-TW" altLang="en-US" dirty="0" smtClean="0"/>
          </a:p>
          <a:p>
            <a:pPr lvl="1"/>
            <a:r>
              <a:rPr lang="en-US" altLang="zh-TW" dirty="0"/>
              <a:t>However, </a:t>
            </a:r>
            <a:r>
              <a:rPr lang="en-US" altLang="zh-TW" dirty="0" smtClean="0"/>
              <a:t>these </a:t>
            </a:r>
            <a:r>
              <a:rPr lang="en-US" altLang="zh-TW" dirty="0"/>
              <a:t>techniques </a:t>
            </a:r>
            <a:r>
              <a:rPr lang="en-US" altLang="zh-TW" dirty="0" smtClean="0">
                <a:solidFill>
                  <a:srgbClr val="FF0000"/>
                </a:solidFill>
              </a:rPr>
              <a:t>require </a:t>
            </a:r>
            <a:r>
              <a:rPr lang="en-US" altLang="zh-TW" dirty="0">
                <a:solidFill>
                  <a:srgbClr val="FF0000"/>
                </a:solidFill>
              </a:rPr>
              <a:t>a trained security analyst </a:t>
            </a:r>
            <a:r>
              <a:rPr lang="en-US" altLang="zh-TW" dirty="0"/>
              <a:t>to </a:t>
            </a:r>
            <a:r>
              <a:rPr lang="en-US" altLang="zh-TW" i="1" dirty="0">
                <a:solidFill>
                  <a:srgbClr val="FF0000"/>
                </a:solidFill>
              </a:rPr>
              <a:t>manually </a:t>
            </a:r>
            <a:r>
              <a:rPr lang="en-US" altLang="zh-TW" dirty="0">
                <a:solidFill>
                  <a:srgbClr val="FF0000"/>
                </a:solidFill>
              </a:rPr>
              <a:t>write </a:t>
            </a:r>
            <a:r>
              <a:rPr lang="en-US" altLang="zh-TW" dirty="0"/>
              <a:t>suitable signatures that can be used to detect each malware family. </a:t>
            </a:r>
          </a:p>
          <a:p>
            <a:pPr lvl="1"/>
            <a:endParaRPr lang="en-US" altLang="zh-TW" dirty="0"/>
          </a:p>
          <a:p>
            <a:pPr lvl="1"/>
            <a:endParaRPr lang="zh-TW" altLang="en-US" sz="24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5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1080720" y="1289160"/>
              <a:ext cx="8766000" cy="239688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4600" y="1286280"/>
                <a:ext cx="8776440" cy="240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825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Introduction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(3/5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 smtClean="0"/>
              <a:t>Learning-based </a:t>
            </a:r>
            <a:r>
              <a:rPr lang="en-US" altLang="zh-TW" dirty="0"/>
              <a:t>techniques </a:t>
            </a:r>
            <a:r>
              <a:rPr lang="en-US" altLang="zh-TW" dirty="0">
                <a:solidFill>
                  <a:srgbClr val="FF0000"/>
                </a:solidFill>
              </a:rPr>
              <a:t>automatically learning a malware classifier</a:t>
            </a:r>
            <a:r>
              <a:rPr lang="en-US" altLang="zh-TW" dirty="0"/>
              <a:t> from data. </a:t>
            </a:r>
          </a:p>
          <a:p>
            <a:pPr lvl="1"/>
            <a:r>
              <a:rPr lang="en-US" altLang="zh-TW" dirty="0"/>
              <a:t>These techniques extract various features from the application and use </a:t>
            </a:r>
            <a:r>
              <a:rPr lang="en-US" altLang="zh-TW" dirty="0" smtClean="0"/>
              <a:t>machine learning </a:t>
            </a:r>
            <a:r>
              <a:rPr lang="en-US" altLang="zh-TW" dirty="0"/>
              <a:t>algorithms to learn a </a:t>
            </a:r>
            <a:r>
              <a:rPr lang="en-US" altLang="zh-TW" dirty="0" smtClean="0"/>
              <a:t>classifier.</a:t>
            </a:r>
            <a:endParaRPr lang="zh-TW" altLang="en-US" dirty="0" smtClean="0"/>
          </a:p>
          <a:p>
            <a:pPr lvl="1"/>
            <a:r>
              <a:rPr lang="en-US" altLang="zh-TW" dirty="0" smtClean="0"/>
              <a:t>But</a:t>
            </a:r>
            <a:r>
              <a:rPr lang="zh-TW" altLang="en-US" dirty="0" smtClean="0"/>
              <a:t> </a:t>
            </a:r>
            <a:r>
              <a:rPr lang="en-US" altLang="zh-TW" dirty="0" smtClean="0"/>
              <a:t>current </a:t>
            </a:r>
            <a:r>
              <a:rPr lang="en-US" altLang="zh-TW" dirty="0"/>
              <a:t>learning-based approaches suffer from a number of shortcomings: </a:t>
            </a:r>
            <a:endParaRPr lang="zh-TW" altLang="en-US" dirty="0" smtClean="0"/>
          </a:p>
          <a:p>
            <a:pPr lvl="2"/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produced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results are </a:t>
            </a:r>
            <a:r>
              <a:rPr lang="en-US" altLang="zh-TW" dirty="0">
                <a:solidFill>
                  <a:srgbClr val="FF0000"/>
                </a:solidFill>
              </a:rPr>
              <a:t>difficult to </a:t>
            </a:r>
            <a:r>
              <a:rPr lang="en-US" altLang="zh-TW" dirty="0" smtClean="0">
                <a:solidFill>
                  <a:srgbClr val="FF0000"/>
                </a:solidFill>
              </a:rPr>
              <a:t>interpret</a:t>
            </a:r>
            <a:r>
              <a:rPr lang="en-US" altLang="zh-TW" dirty="0" smtClean="0"/>
              <a:t>,</a:t>
            </a:r>
            <a:r>
              <a:rPr lang="zh-TW" altLang="en-US" dirty="0" smtClean="0"/>
              <a:t> </a:t>
            </a:r>
            <a:r>
              <a:rPr lang="en-US" altLang="zh-TW" dirty="0" smtClean="0"/>
              <a:t>which</a:t>
            </a:r>
            <a:r>
              <a:rPr lang="zh-TW" altLang="en-US" dirty="0" smtClean="0"/>
              <a:t> </a:t>
            </a:r>
            <a:r>
              <a:rPr lang="en-US" altLang="zh-TW" dirty="0" smtClean="0"/>
              <a:t>makes</a:t>
            </a:r>
            <a:r>
              <a:rPr lang="zh-TW" altLang="en-US" dirty="0" smtClean="0"/>
              <a:t> </a:t>
            </a:r>
            <a:r>
              <a:rPr lang="en-US" altLang="zh-TW" dirty="0"/>
              <a:t>difficult for a security analyst to discharge false positives. </a:t>
            </a:r>
          </a:p>
          <a:p>
            <a:pPr lvl="2"/>
            <a:r>
              <a:rPr lang="en-US" altLang="zh-TW" dirty="0" smtClean="0"/>
              <a:t>These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approaches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require </a:t>
            </a:r>
            <a:r>
              <a:rPr lang="en-US" altLang="zh-TW" dirty="0">
                <a:solidFill>
                  <a:srgbClr val="FF0000"/>
                </a:solidFill>
              </a:rPr>
              <a:t>a large number of </a:t>
            </a:r>
            <a:r>
              <a:rPr lang="en-US" altLang="zh-TW" dirty="0" smtClean="0">
                <a:solidFill>
                  <a:srgbClr val="FF0000"/>
                </a:solidFill>
              </a:rPr>
              <a:t>samples</a:t>
            </a:r>
            <a:r>
              <a:rPr lang="en-US" altLang="zh-TW" dirty="0" smtClean="0"/>
              <a:t>,</a:t>
            </a:r>
            <a:r>
              <a:rPr lang="zh-TW" altLang="en-US" dirty="0" smtClean="0"/>
              <a:t> </a:t>
            </a:r>
            <a:r>
              <a:rPr lang="en-US" altLang="zh-TW" dirty="0" smtClean="0"/>
              <a:t>which</a:t>
            </a:r>
            <a:r>
              <a:rPr lang="zh-TW" altLang="en-US" dirty="0" smtClean="0"/>
              <a:t> </a:t>
            </a:r>
            <a:r>
              <a:rPr lang="en-US" altLang="zh-TW" dirty="0"/>
              <a:t>is problematic for families that have recently emerged or that are </a:t>
            </a:r>
            <a:r>
              <a:rPr lang="en-US" altLang="zh-TW" dirty="0" smtClean="0"/>
              <a:t>rare.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6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982800" y="1307160"/>
              <a:ext cx="9504000" cy="43038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5960" y="1303200"/>
                <a:ext cx="9520200" cy="431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031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Introduction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(4/5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This paper aims to </a:t>
            </a:r>
            <a:r>
              <a:rPr lang="en-US" altLang="zh-TW" dirty="0" smtClean="0"/>
              <a:t>propose </a:t>
            </a:r>
            <a:r>
              <a:rPr lang="en-US" altLang="zh-TW" dirty="0"/>
              <a:t>a new technique to </a:t>
            </a:r>
            <a:r>
              <a:rPr lang="en-US" altLang="zh-TW" i="1" dirty="0">
                <a:solidFill>
                  <a:srgbClr val="FF0000"/>
                </a:solidFill>
              </a:rPr>
              <a:t>automatically infer malware signatures</a:t>
            </a:r>
            <a:r>
              <a:rPr lang="en-US" altLang="zh-TW" dirty="0"/>
              <a:t>. By identifying </a:t>
            </a:r>
            <a:r>
              <a:rPr lang="en-US" altLang="zh-TW" dirty="0" smtClean="0"/>
              <a:t>malware </a:t>
            </a:r>
            <a:r>
              <a:rPr lang="en-US" altLang="zh-TW" dirty="0"/>
              <a:t>based on inferred signatures,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approach</a:t>
            </a:r>
            <a:r>
              <a:rPr lang="zh-TW" altLang="en-US" dirty="0" smtClean="0"/>
              <a:t> </a:t>
            </a:r>
            <a:r>
              <a:rPr lang="en-US" altLang="zh-TW" dirty="0" smtClean="0"/>
              <a:t>can</a:t>
            </a:r>
            <a:r>
              <a:rPr lang="zh-TW" altLang="en-US" dirty="0" smtClean="0"/>
              <a:t> </a:t>
            </a:r>
            <a:r>
              <a:rPr lang="en-US" altLang="zh-TW" dirty="0">
                <a:solidFill>
                  <a:srgbClr val="FF0000"/>
                </a:solidFill>
              </a:rPr>
              <a:t>pinpoint the location </a:t>
            </a:r>
            <a:r>
              <a:rPr lang="en-US" altLang="zh-TW" dirty="0"/>
              <a:t>of the malicious components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/>
              <a:t>corresponding </a:t>
            </a:r>
            <a:r>
              <a:rPr lang="en-US" altLang="zh-TW" dirty="0" smtClean="0"/>
              <a:t>family,</a:t>
            </a:r>
            <a:r>
              <a:rPr lang="zh-TW" altLang="en-US" dirty="0" smtClean="0"/>
              <a:t> </a:t>
            </a:r>
            <a:r>
              <a:rPr lang="en-US" altLang="zh-TW" dirty="0"/>
              <a:t>and </a:t>
            </a:r>
            <a:r>
              <a:rPr lang="en-US" altLang="zh-TW" dirty="0">
                <a:solidFill>
                  <a:srgbClr val="FF0000"/>
                </a:solidFill>
              </a:rPr>
              <a:t>requires very few </a:t>
            </a:r>
            <a:r>
              <a:rPr lang="en-US" altLang="zh-TW" dirty="0" smtClean="0">
                <a:solidFill>
                  <a:srgbClr val="FF0000"/>
                </a:solidFill>
              </a:rPr>
              <a:t>samples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7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4133880" y="2955240"/>
              <a:ext cx="3795120" cy="4453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28120" y="2950200"/>
                <a:ext cx="3807000" cy="45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79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Introduction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(5/5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 smtClean="0"/>
              <a:t>There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three</a:t>
            </a:r>
            <a:r>
              <a:rPr lang="zh-TW" altLang="en-US" dirty="0" smtClean="0"/>
              <a:t> </a:t>
            </a:r>
            <a:r>
              <a:rPr lang="en-US" altLang="zh-TW" dirty="0" smtClean="0"/>
              <a:t>key</a:t>
            </a:r>
            <a:r>
              <a:rPr lang="zh-TW" altLang="en-US" dirty="0" smtClean="0"/>
              <a:t> </a:t>
            </a:r>
            <a:r>
              <a:rPr lang="en-US" altLang="zh-TW" dirty="0" smtClean="0"/>
              <a:t>insights</a:t>
            </a:r>
            <a:r>
              <a:rPr lang="zh-TW" altLang="en-US" dirty="0" smtClean="0"/>
              <a:t> </a:t>
            </a:r>
            <a:r>
              <a:rPr lang="en-US" altLang="zh-TW" dirty="0" smtClean="0"/>
              <a:t>underlying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this</a:t>
            </a:r>
            <a:r>
              <a:rPr lang="zh-TW" altLang="en-US" dirty="0" smtClean="0"/>
              <a:t> </a:t>
            </a:r>
            <a:r>
              <a:rPr lang="en-US" altLang="zh-TW" dirty="0" smtClean="0"/>
              <a:t>approach:</a:t>
            </a:r>
            <a:endParaRPr lang="zh-TW" altLang="en-US" dirty="0" smtClean="0"/>
          </a:p>
          <a:p>
            <a:pPr marL="849313" lvl="1" indent="-457200">
              <a:buFont typeface="+mj-lt"/>
              <a:buAutoNum type="arabicPeriod"/>
            </a:pPr>
            <a:r>
              <a:rPr lang="en-US" altLang="zh-TW" dirty="0"/>
              <a:t>A</a:t>
            </a:r>
            <a:r>
              <a:rPr lang="en-US" altLang="zh-TW" dirty="0" smtClean="0"/>
              <a:t>utomatically </a:t>
            </a:r>
            <a:r>
              <a:rPr lang="en-US" altLang="zh-TW" dirty="0"/>
              <a:t>identify a semantic pattern </a:t>
            </a:r>
            <a:r>
              <a:rPr lang="en-US" altLang="zh-TW" dirty="0" smtClean="0"/>
              <a:t>that </a:t>
            </a:r>
            <a:r>
              <a:rPr lang="en-US" altLang="zh-TW" dirty="0">
                <a:solidFill>
                  <a:srgbClr val="FF0000"/>
                </a:solidFill>
              </a:rPr>
              <a:t>occurs in all instances</a:t>
            </a:r>
            <a:r>
              <a:rPr lang="en-US" altLang="zh-TW" dirty="0"/>
              <a:t> of a given malware family,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is </a:t>
            </a:r>
            <a:r>
              <a:rPr lang="en-US" altLang="zh-TW" i="1" dirty="0">
                <a:solidFill>
                  <a:srgbClr val="FF0000"/>
                </a:solidFill>
              </a:rPr>
              <a:t>maximally </a:t>
            </a:r>
            <a:r>
              <a:rPr lang="en-US" altLang="zh-TW" i="1" dirty="0" smtClean="0">
                <a:solidFill>
                  <a:srgbClr val="FF0000"/>
                </a:solidFill>
              </a:rPr>
              <a:t>suspicious</a:t>
            </a:r>
            <a:r>
              <a:rPr lang="en-US" altLang="zh-TW" i="1" dirty="0" smtClean="0"/>
              <a:t>.</a:t>
            </a:r>
            <a:endParaRPr lang="zh-TW" altLang="en-US" dirty="0" smtClean="0"/>
          </a:p>
          <a:p>
            <a:pPr marL="849313" lvl="1" indent="-457200">
              <a:buFont typeface="+mj-lt"/>
              <a:buAutoNum type="arabicPeriod"/>
            </a:pPr>
            <a:r>
              <a:rPr lang="en-US" altLang="zh-TW" dirty="0"/>
              <a:t>A</a:t>
            </a:r>
            <a:r>
              <a:rPr lang="en-US" altLang="zh-TW" dirty="0" smtClean="0"/>
              <a:t>utomatically </a:t>
            </a:r>
            <a:r>
              <a:rPr lang="en-US" altLang="zh-TW" dirty="0"/>
              <a:t>learn these semantic patterns </a:t>
            </a:r>
            <a:r>
              <a:rPr lang="en-US" altLang="zh-TW" dirty="0">
                <a:solidFill>
                  <a:srgbClr val="FF0000"/>
                </a:solidFill>
              </a:rPr>
              <a:t>by finding a </a:t>
            </a:r>
            <a:r>
              <a:rPr lang="en-US" altLang="zh-TW" i="1" dirty="0" smtClean="0">
                <a:solidFill>
                  <a:srgbClr val="FF0000"/>
                </a:solidFill>
              </a:rPr>
              <a:t>maximally </a:t>
            </a:r>
            <a:r>
              <a:rPr lang="en-US" altLang="zh-TW" i="1" dirty="0">
                <a:solidFill>
                  <a:srgbClr val="FF0000"/>
                </a:solidFill>
              </a:rPr>
              <a:t>suspicious common </a:t>
            </a:r>
            <a:r>
              <a:rPr lang="en-US" altLang="zh-TW" i="1" dirty="0" err="1">
                <a:solidFill>
                  <a:srgbClr val="FF0000"/>
                </a:solidFill>
              </a:rPr>
              <a:t>subgraph</a:t>
            </a:r>
            <a:r>
              <a:rPr lang="en-US" altLang="zh-TW" i="1" dirty="0">
                <a:solidFill>
                  <a:srgbClr val="FF0000"/>
                </a:solidFill>
              </a:rPr>
              <a:t> </a:t>
            </a:r>
            <a:r>
              <a:rPr lang="en-US" altLang="zh-TW" i="1" dirty="0"/>
              <a:t>(MSCS) </a:t>
            </a:r>
            <a:r>
              <a:rPr lang="en-US" altLang="zh-TW" dirty="0"/>
              <a:t>of the malware </a:t>
            </a:r>
            <a:r>
              <a:rPr lang="en-US" altLang="zh-TW" dirty="0" smtClean="0"/>
              <a:t>instances</a:t>
            </a:r>
            <a:r>
              <a:rPr lang="en-US" altLang="zh-TW" dirty="0"/>
              <a:t>. </a:t>
            </a:r>
            <a:endParaRPr lang="zh-TW" altLang="en-US" dirty="0" smtClean="0"/>
          </a:p>
          <a:p>
            <a:pPr marL="1257300" lvl="2" indent="-457200"/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MSCS</a:t>
            </a:r>
            <a:r>
              <a:rPr lang="zh-TW" altLang="en-US" dirty="0" smtClean="0"/>
              <a:t> </a:t>
            </a:r>
            <a:r>
              <a:rPr lang="en-US" altLang="zh-TW" dirty="0"/>
              <a:t>describes the shared functionality between multiple Android applications in terms of inter-component call </a:t>
            </a:r>
            <a:r>
              <a:rPr lang="en-US" altLang="zh-TW" dirty="0" smtClean="0"/>
              <a:t>relations.</a:t>
            </a:r>
            <a:endParaRPr lang="en-US" altLang="zh-TW" dirty="0"/>
          </a:p>
          <a:p>
            <a:pPr marL="1257300" lvl="2" indent="-457200"/>
            <a:r>
              <a:rPr lang="en-US" altLang="zh-TW" dirty="0" smtClean="0"/>
              <a:t>The </a:t>
            </a:r>
            <a:r>
              <a:rPr lang="en-US" altLang="zh-TW" dirty="0"/>
              <a:t>approach </a:t>
            </a:r>
            <a:r>
              <a:rPr lang="en-US" altLang="zh-TW" dirty="0" smtClean="0"/>
              <a:t>automatically </a:t>
            </a:r>
            <a:r>
              <a:rPr lang="en-US" altLang="zh-TW" dirty="0"/>
              <a:t>finds an MSCS by reducing the problem to </a:t>
            </a:r>
            <a:r>
              <a:rPr lang="en-US" altLang="zh-TW" i="1" dirty="0">
                <a:solidFill>
                  <a:srgbClr val="FF0000"/>
                </a:solidFill>
              </a:rPr>
              <a:t>maximum </a:t>
            </a:r>
            <a:r>
              <a:rPr lang="en-US" altLang="zh-TW" i="1" dirty="0" err="1">
                <a:solidFill>
                  <a:srgbClr val="FF0000"/>
                </a:solidFill>
              </a:rPr>
              <a:t>satisfiability</a:t>
            </a:r>
            <a:r>
              <a:rPr lang="en-US" altLang="zh-TW" i="1" dirty="0">
                <a:solidFill>
                  <a:srgbClr val="FF0000"/>
                </a:solidFill>
              </a:rPr>
              <a:t> </a:t>
            </a:r>
            <a:r>
              <a:rPr lang="en-US" altLang="zh-TW" i="1" dirty="0"/>
              <a:t>(</a:t>
            </a:r>
            <a:r>
              <a:rPr lang="en-US" altLang="zh-TW" i="1" dirty="0" err="1">
                <a:solidFill>
                  <a:srgbClr val="FF0000"/>
                </a:solidFill>
              </a:rPr>
              <a:t>MaxSAT</a:t>
            </a:r>
            <a:r>
              <a:rPr lang="en-US" altLang="zh-TW" i="1" dirty="0"/>
              <a:t>) </a:t>
            </a:r>
            <a:r>
              <a:rPr lang="en-US" altLang="zh-TW" i="1" dirty="0" smtClean="0"/>
              <a:t>.</a:t>
            </a:r>
            <a:endParaRPr lang="en-US" altLang="zh-TW" dirty="0"/>
          </a:p>
          <a:p>
            <a:pPr marL="849313" lvl="1" indent="-457200">
              <a:buFont typeface="+mj-lt"/>
              <a:buAutoNum type="arabicPeriod"/>
            </a:pPr>
            <a:r>
              <a:rPr lang="en-US" altLang="zh-TW" dirty="0"/>
              <a:t>U</a:t>
            </a:r>
            <a:r>
              <a:rPr lang="en-US" altLang="zh-TW" dirty="0" smtClean="0"/>
              <a:t>tilize </a:t>
            </a:r>
            <a:r>
              <a:rPr lang="en-US" altLang="zh-TW" dirty="0"/>
              <a:t>the proposed </a:t>
            </a:r>
            <a:r>
              <a:rPr lang="en-US" altLang="zh-TW" dirty="0" smtClean="0"/>
              <a:t>signature </a:t>
            </a:r>
            <a:r>
              <a:rPr lang="en-US" altLang="zh-TW" dirty="0"/>
              <a:t>inference algorithm for approximate </a:t>
            </a:r>
            <a:r>
              <a:rPr lang="en-US" altLang="zh-TW" dirty="0" smtClean="0"/>
              <a:t>matching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detecting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malwares. </a:t>
            </a:r>
            <a:endParaRPr lang="en-US" altLang="zh-TW" dirty="0"/>
          </a:p>
          <a:p>
            <a:pPr marL="849313" lvl="1" indent="-457200">
              <a:buFont typeface="+mj-lt"/>
              <a:buAutoNum type="arabicPeriod"/>
            </a:pPr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8</a:t>
            </a:fld>
            <a:endParaRPr kumimoji="1"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1101240" y="1722600"/>
              <a:ext cx="8751960" cy="412524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4760" y="1718640"/>
                <a:ext cx="8768160" cy="413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489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Background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5E014-5794-1F4B-97DD-1812AA38E218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944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652</TotalTime>
  <Words>2922</Words>
  <Application>Microsoft Office PowerPoint</Application>
  <PresentationFormat>寬螢幕</PresentationFormat>
  <Paragraphs>318</Paragraphs>
  <Slides>45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45</vt:i4>
      </vt:variant>
    </vt:vector>
  </HeadingPairs>
  <TitlesOfParts>
    <vt:vector size="53" baseType="lpstr">
      <vt:lpstr>Avenir Book</vt:lpstr>
      <vt:lpstr>新細明體</vt:lpstr>
      <vt:lpstr>Arial</vt:lpstr>
      <vt:lpstr>Calibri</vt:lpstr>
      <vt:lpstr>Calibri Light</vt:lpstr>
      <vt:lpstr>Cambria Math</vt:lpstr>
      <vt:lpstr>Wingdings</vt:lpstr>
      <vt:lpstr>回顧</vt:lpstr>
      <vt:lpstr>PowerPoint 簡報</vt:lpstr>
      <vt:lpstr>Outline</vt:lpstr>
      <vt:lpstr>Introduction</vt:lpstr>
      <vt:lpstr>Introduction (1/5)</vt:lpstr>
      <vt:lpstr>Introduction (2/5)</vt:lpstr>
      <vt:lpstr>Introduction (3/5)</vt:lpstr>
      <vt:lpstr>Introduction (4/5)</vt:lpstr>
      <vt:lpstr>Introduction (5/5)</vt:lpstr>
      <vt:lpstr>Background</vt:lpstr>
      <vt:lpstr>Background – Android Basics</vt:lpstr>
      <vt:lpstr>Background – ICCG (1/3)</vt:lpstr>
      <vt:lpstr>Background – ICCG (2/3)</vt:lpstr>
      <vt:lpstr>Background – ICCG (3/3)</vt:lpstr>
      <vt:lpstr>Overview</vt:lpstr>
      <vt:lpstr>Overview (1/2)</vt:lpstr>
      <vt:lpstr>Overview (2/2)</vt:lpstr>
      <vt:lpstr>Semantic Android Malware Signatures</vt:lpstr>
      <vt:lpstr>Semantic Android Malware Signatures (1/5)</vt:lpstr>
      <vt:lpstr>Semantic Android Malware Signatures (2/5)</vt:lpstr>
      <vt:lpstr>Semantic Android Malware Signatures (3/5)</vt:lpstr>
      <vt:lpstr>Semantic Android Malware Signatures (4/5)</vt:lpstr>
      <vt:lpstr>Semantic Android Malware Signatures (5/5)</vt:lpstr>
      <vt:lpstr>Signature Synthesis as MaxSAT</vt:lpstr>
      <vt:lpstr>Signature Synthesis as MaxSAT (1/3)</vt:lpstr>
      <vt:lpstr>Signature Synthesis as MaxSAT (2/3)</vt:lpstr>
      <vt:lpstr>Signature Synthesis as MaxSAT (3/3)</vt:lpstr>
      <vt:lpstr>Approximate Signature Matching</vt:lpstr>
      <vt:lpstr>Approximate Signature Matching (1/3)</vt:lpstr>
      <vt:lpstr>Approximate Signature Matching (2/3)</vt:lpstr>
      <vt:lpstr>Approximate Signature Matching (3/3)</vt:lpstr>
      <vt:lpstr>Zero-day malware detection (1/2)</vt:lpstr>
      <vt:lpstr>Zero-day malware detection (2/2)</vt:lpstr>
      <vt:lpstr>Evaluation</vt:lpstr>
      <vt:lpstr>Evaluation – Q1</vt:lpstr>
      <vt:lpstr>Evaluation – Q2</vt:lpstr>
      <vt:lpstr>Evaluation – Q3 (1/3)</vt:lpstr>
      <vt:lpstr>Evaluation – Q3 (2/3)</vt:lpstr>
      <vt:lpstr>Evaluation – Q3 (3/3)</vt:lpstr>
      <vt:lpstr>Evaluation – Q4 (1/2)</vt:lpstr>
      <vt:lpstr>Evaluation – Q4 (2/2)</vt:lpstr>
      <vt:lpstr>Evaluation – Q5 (1/2)</vt:lpstr>
      <vt:lpstr>Evaluation – Q5 (2/2)</vt:lpstr>
      <vt:lpstr>Limitation &amp; Conclusion</vt:lpstr>
      <vt:lpstr>Limitation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Leo Chen</cp:lastModifiedBy>
  <cp:revision>64</cp:revision>
  <dcterms:created xsi:type="dcterms:W3CDTF">2017-09-20T14:38:11Z</dcterms:created>
  <dcterms:modified xsi:type="dcterms:W3CDTF">2017-09-22T02:31:45Z</dcterms:modified>
</cp:coreProperties>
</file>

<file path=docProps/thumbnail.jpeg>
</file>